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74" r:id="rId2"/>
    <p:sldId id="275" r:id="rId3"/>
    <p:sldId id="272" r:id="rId4"/>
    <p:sldId id="273" r:id="rId5"/>
    <p:sldId id="264" r:id="rId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Segoe UI" panose="020B0502040204020203" pitchFamily="34" charset="0"/>
      <p:regular r:id="rId12"/>
      <p:bold r:id="rId13"/>
      <p:italic r:id="rId14"/>
      <p:boldItalic r:id="rId15"/>
    </p:embeddedFont>
    <p:embeddedFont>
      <p:font typeface="Segoe UI Light" panose="020B0502040204020203" pitchFamily="34" charset="0"/>
      <p:regular r:id="rId1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A0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5F0F0-1C8F-4E06-B644-C512C71B8D8E}" type="datetimeFigureOut">
              <a:rPr lang="hu-HU" smtClean="0"/>
              <a:t>2017.09.22.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51611-575A-4C51-A93E-5AE42AE82D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73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MGX FY16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9/22/2017 2:08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9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MGX FY16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>
              <a:defRPr/>
            </a:pPr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38EEC551-8CDA-4EB6-89BB-2A86C9F091C8}" type="datetime8">
              <a:rPr lang="en-US" smtClean="0">
                <a:solidFill>
                  <a:prstClr val="black"/>
                </a:solidFill>
              </a:rPr>
              <a:pPr>
                <a:defRPr/>
              </a:pPr>
              <a:t>9/22/2017 2:08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4008EB6-D09E-4580-8CD6-DDB1451194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MGX FY16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9/22/2017 2:08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65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MGX FY16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9/22/2017 2:08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0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9632" y="1779662"/>
            <a:ext cx="5544616" cy="1102519"/>
          </a:xfrm>
        </p:spPr>
        <p:txBody>
          <a:bodyPr>
            <a:normAutofit/>
          </a:bodyPr>
          <a:lstStyle>
            <a:lvl1pPr>
              <a:defRPr sz="36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23728" y="3147814"/>
            <a:ext cx="3816424" cy="576064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TeXGyreAdventor" pitchFamily="50" charset="-1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CLICK TO EDIT SUBTITLE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085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57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59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76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715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9352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0142" cy="148923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58" indent="0">
              <a:buNone/>
              <a:defRPr/>
            </a:lvl3pPr>
            <a:lvl4pPr marL="336114" indent="0">
              <a:buNone/>
              <a:defRPr/>
            </a:lvl4pPr>
            <a:lvl5pPr marL="5041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229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1073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9592" y="1923678"/>
            <a:ext cx="6048672" cy="1102519"/>
          </a:xfrm>
        </p:spPr>
        <p:txBody>
          <a:bodyPr>
            <a:normAutofit/>
          </a:bodyPr>
          <a:lstStyle>
            <a:lvl1pPr>
              <a:defRPr sz="3600">
                <a:latin typeface="TeXGyreAdventor" pitchFamily="50" charset="-18"/>
              </a:defRPr>
            </a:lvl1pPr>
          </a:lstStyle>
          <a:p>
            <a:r>
              <a:rPr lang="hu-HU" dirty="0" smtClean="0"/>
              <a:t>FEJEZETELVÁLASZTÓ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54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3291830"/>
            <a:ext cx="6995120" cy="1152128"/>
          </a:xfrm>
        </p:spPr>
        <p:txBody>
          <a:bodyPr>
            <a:normAutofit/>
          </a:bodyPr>
          <a:lstStyle>
            <a:lvl1pPr>
              <a:defRPr sz="1200">
                <a:latin typeface="TeXGyreAdventor" pitchFamily="50" charset="-18"/>
              </a:defRPr>
            </a:lvl1pPr>
            <a:lvl2pPr>
              <a:defRPr sz="1200">
                <a:latin typeface="TeXGyreAdventor" pitchFamily="50" charset="-18"/>
              </a:defRPr>
            </a:lvl2pPr>
            <a:lvl3pPr>
              <a:defRPr sz="1200">
                <a:latin typeface="TeXGyreAdventor" pitchFamily="50" charset="-18"/>
              </a:defRPr>
            </a:lvl3pPr>
            <a:lvl4pPr>
              <a:defRPr sz="1200">
                <a:latin typeface="TeXGyreAdventor" pitchFamily="50" charset="-18"/>
              </a:defRPr>
            </a:lvl4pPr>
            <a:lvl5pPr>
              <a:defRPr sz="1200">
                <a:latin typeface="TeXGyreAdventor" pitchFamily="50" charset="-1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691680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2017.09.22.</a:t>
            </a:fld>
            <a:endParaRPr lang="hu-HU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91680" y="1275606"/>
            <a:ext cx="6984776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133971"/>
            <a:ext cx="728315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1691680" y="1563638"/>
            <a:ext cx="6984776" cy="15841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223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691680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2017.09.22.</a:t>
            </a:fld>
            <a:endParaRPr lang="hu-HU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91680" y="1275606"/>
            <a:ext cx="3744416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133971"/>
            <a:ext cx="728315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1691680" y="1563638"/>
            <a:ext cx="3744416" cy="28803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pic>
        <p:nvPicPr>
          <p:cNvPr id="1028" name="Picture 4" descr="E:\GRAFIKA\CORPUS COMMUNICATION\eg ppt\6 bor\hatterek\kép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560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1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2017.09.22.</a:t>
            </a:fld>
            <a:endParaRPr lang="hu-HU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91680" y="1275606"/>
            <a:ext cx="6984776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133971"/>
            <a:ext cx="728315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1691680" y="1563638"/>
            <a:ext cx="6984776" cy="10801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323528" y="2787774"/>
            <a:ext cx="8352928" cy="165618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076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91680" y="1275606"/>
            <a:ext cx="3744416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133971"/>
            <a:ext cx="728315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1691680" y="1563638"/>
            <a:ext cx="3744416" cy="10801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pic>
        <p:nvPicPr>
          <p:cNvPr id="14" name="Picture 4" descr="E:\GRAFIKA\CORPUS COMMUNICATION\eg ppt\6 bor\hatterek\kép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560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2017.09.22.</a:t>
            </a:fld>
            <a:endParaRPr lang="hu-HU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23528" y="2787774"/>
            <a:ext cx="5112568" cy="1656184"/>
          </a:xfrm>
        </p:spPr>
        <p:txBody>
          <a:bodyPr>
            <a:normAutofit/>
          </a:bodyPr>
          <a:lstStyle>
            <a:lvl1pPr>
              <a:defRPr sz="1200">
                <a:latin typeface="TeXGyreAdventor" pitchFamily="50" charset="-18"/>
              </a:defRPr>
            </a:lvl1pPr>
            <a:lvl2pPr>
              <a:defRPr sz="1200">
                <a:latin typeface="TeXGyreAdventor" pitchFamily="50" charset="-18"/>
              </a:defRPr>
            </a:lvl2pPr>
            <a:lvl3pPr>
              <a:defRPr sz="1200">
                <a:latin typeface="TeXGyreAdventor" pitchFamily="50" charset="-18"/>
              </a:defRPr>
            </a:lvl3pPr>
            <a:lvl4pPr>
              <a:defRPr sz="1200">
                <a:latin typeface="TeXGyreAdventor" pitchFamily="50" charset="-18"/>
              </a:defRPr>
            </a:lvl4pPr>
            <a:lvl5pPr>
              <a:defRPr sz="1200">
                <a:latin typeface="TeXGyreAdventor" pitchFamily="50" charset="-1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477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91680" y="1275606"/>
            <a:ext cx="4896544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1691680" y="1563638"/>
            <a:ext cx="4896544" cy="280831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691680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2017.09.22.</a:t>
            </a:fld>
            <a:endParaRPr lang="hu-H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133971"/>
            <a:ext cx="728315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391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9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03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B37C-A3D7-42B6-8CB3-A43A0E531748}" type="datetimeFigureOut">
              <a:rPr lang="hu-HU" smtClean="0"/>
              <a:t>2017.09.22.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9A58-8723-49D5-B636-FDE1BA062E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98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  <p:sldLayoutId id="2147483665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7" y="730"/>
            <a:ext cx="5506321" cy="51424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9870" y="731"/>
            <a:ext cx="4985656" cy="514240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4833" y="3507088"/>
            <a:ext cx="9148834" cy="1636047"/>
            <a:chOff x="0" y="1510630"/>
            <a:chExt cx="12444814" cy="2225452"/>
          </a:xfrm>
        </p:grpSpPr>
        <p:sp>
          <p:nvSpPr>
            <p:cNvPr id="25" name="Rectangle 24"/>
            <p:cNvSpPr/>
            <p:nvPr/>
          </p:nvSpPr>
          <p:spPr bwMode="auto">
            <a:xfrm>
              <a:off x="0" y="1584187"/>
              <a:ext cx="12443615" cy="215189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34285" rIns="0" bIns="3428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515" fontAlgn="base">
                <a:spcBef>
                  <a:spcPct val="0"/>
                </a:spcBef>
                <a:spcAft>
                  <a:spcPct val="0"/>
                </a:spcAft>
              </a:pPr>
              <a:endParaRPr lang="en-US" sz="147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765" y="1510630"/>
              <a:ext cx="12443049" cy="91427"/>
            </a:xfrm>
            <a:prstGeom prst="rect">
              <a:avLst/>
            </a:prstGeom>
            <a:solidFill>
              <a:srgbClr val="00B0F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85450">
                <a:lnSpc>
                  <a:spcPct val="90000"/>
                </a:lnSpc>
                <a:defRPr/>
              </a:pPr>
              <a:endParaRPr lang="en-US" sz="1175" spc="22" dirty="0">
                <a:gradFill>
                  <a:gsLst>
                    <a:gs pos="22388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  <a:sym typeface="Wingdings" panose="05000000000000000000" pitchFamily="2" charset="2"/>
              </a:endParaRPr>
            </a:p>
          </p:txBody>
        </p:sp>
      </p:grpSp>
      <p:pic>
        <p:nvPicPr>
          <p:cNvPr id="30" name="Picture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7" y="3857529"/>
            <a:ext cx="1019693" cy="101969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25348" b="17131"/>
          <a:stretch/>
        </p:blipFill>
        <p:spPr>
          <a:xfrm>
            <a:off x="6652653" y="3852831"/>
            <a:ext cx="2326376" cy="90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" b="9863"/>
          <a:stretch/>
        </p:blipFill>
        <p:spPr>
          <a:xfrm>
            <a:off x="3271984" y="3857529"/>
            <a:ext cx="1888038" cy="879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1895382" y="2620194"/>
            <a:ext cx="5347521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>
                <a:solidFill>
                  <a:schemeClr val="bg1"/>
                </a:solidFill>
              </a:rPr>
              <a:t>Skype</a:t>
            </a:r>
            <a:r>
              <a:rPr lang="hu-HU" sz="2800" dirty="0" smtClean="0">
                <a:solidFill>
                  <a:schemeClr val="bg1"/>
                </a:solidFill>
              </a:rPr>
              <a:t> </a:t>
            </a:r>
            <a:r>
              <a:rPr lang="hu-HU" sz="2800" dirty="0" err="1" smtClean="0">
                <a:solidFill>
                  <a:schemeClr val="bg1"/>
                </a:solidFill>
              </a:rPr>
              <a:t>for</a:t>
            </a:r>
            <a:r>
              <a:rPr lang="hu-HU" sz="2800" dirty="0" smtClean="0">
                <a:solidFill>
                  <a:schemeClr val="bg1"/>
                </a:solidFill>
              </a:rPr>
              <a:t> Business bevezetés és alközponti összeköttetés kialakítása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092280" y="4789165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bg1"/>
                </a:solidFill>
              </a:rPr>
              <a:t>Készítette:Puskás Rozália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83" y="1106797"/>
            <a:ext cx="9145692" cy="392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8686" y="1109464"/>
            <a:ext cx="9152039" cy="3923906"/>
          </a:xfrm>
          <a:prstGeom prst="rect">
            <a:avLst/>
          </a:prstGeom>
          <a:solidFill>
            <a:srgbClr val="191919">
              <a:alpha val="76078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1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Ökoszisztéma</a:t>
            </a:r>
            <a:endParaRPr lang="en-US" dirty="0"/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14" y="2089653"/>
            <a:ext cx="1892140" cy="1892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17499" y="1783073"/>
            <a:ext cx="36683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306" defTabSz="672205">
              <a:lnSpc>
                <a:spcPct val="200000"/>
              </a:lnSpc>
              <a:buSzPct val="110000"/>
            </a:pPr>
            <a:r>
              <a:rPr lang="hu-HU" sz="2000" b="1" cap="all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Alacsonyabb költségek</a:t>
            </a:r>
            <a:endParaRPr lang="en-US" sz="2000" b="1" cap="all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288306" defTabSz="672205">
              <a:lnSpc>
                <a:spcPct val="200000"/>
              </a:lnSpc>
              <a:buSzPct val="110000"/>
            </a:pPr>
            <a:r>
              <a:rPr lang="hu-HU" sz="2000" b="1" cap="all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rugalmas</a:t>
            </a:r>
            <a:endParaRPr lang="en-US" sz="2000" b="1" cap="all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288306" defTabSz="672205">
              <a:lnSpc>
                <a:spcPct val="200000"/>
              </a:lnSpc>
              <a:buSzPct val="110000"/>
            </a:pPr>
            <a:r>
              <a:rPr lang="hu-HU" sz="2000" b="1" cap="all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Felhasználóbarát</a:t>
            </a:r>
          </a:p>
          <a:p>
            <a:pPr marL="288306" defTabSz="672205">
              <a:lnSpc>
                <a:spcPct val="200000"/>
              </a:lnSpc>
              <a:buSzPct val="110000"/>
            </a:pPr>
            <a:r>
              <a:rPr lang="hu-HU" sz="2000" b="1" cap="all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kollaboráció</a:t>
            </a:r>
            <a:endParaRPr lang="en-US" sz="2000" b="1" cap="all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684141" y="2588592"/>
            <a:ext cx="4105444" cy="701731"/>
            <a:chOff x="-422672" y="1410010"/>
            <a:chExt cx="5584480" cy="954540"/>
          </a:xfrm>
        </p:grpSpPr>
        <p:sp>
          <p:nvSpPr>
            <p:cNvPr id="116" name="Rectangle 115"/>
            <p:cNvSpPr/>
            <p:nvPr/>
          </p:nvSpPr>
          <p:spPr>
            <a:xfrm>
              <a:off x="-422672" y="1410010"/>
              <a:ext cx="4808585" cy="954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582">
                <a:lnSpc>
                  <a:spcPct val="90000"/>
                </a:lnSpc>
              </a:pP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Magasan képzett </a:t>
              </a:r>
            </a:p>
            <a:p>
              <a:pPr algn="r" defTabSz="685582">
                <a:lnSpc>
                  <a:spcPct val="90000"/>
                </a:lnSpc>
              </a:pP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mérnöki csapat</a:t>
              </a:r>
              <a:endParaRPr lang="en-US" sz="2200" b="1" dirty="0">
                <a:gradFill>
                  <a:gsLst>
                    <a:gs pos="0">
                      <a:srgbClr val="00AFF0"/>
                    </a:gs>
                    <a:gs pos="100000">
                      <a:srgbClr val="00AFF0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389748" y="1589641"/>
              <a:ext cx="772060" cy="772060"/>
              <a:chOff x="4389748" y="1589641"/>
              <a:chExt cx="772060" cy="772060"/>
            </a:xfrm>
          </p:grpSpPr>
          <p:sp>
            <p:nvSpPr>
              <p:cNvPr id="4" name="Oval 3"/>
              <p:cNvSpPr/>
              <p:nvPr/>
            </p:nvSpPr>
            <p:spPr bwMode="auto">
              <a:xfrm>
                <a:off x="4389748" y="1589641"/>
                <a:ext cx="772060" cy="7720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AFF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8" name="Freeform 5"/>
              <p:cNvSpPr>
                <a:spLocks noChangeAspect="1" noEditPoints="1"/>
              </p:cNvSpPr>
              <p:nvPr/>
            </p:nvSpPr>
            <p:spPr bwMode="auto">
              <a:xfrm>
                <a:off x="4543919" y="1765039"/>
                <a:ext cx="472861" cy="402036"/>
              </a:xfrm>
              <a:custGeom>
                <a:avLst/>
                <a:gdLst>
                  <a:gd name="T0" fmla="*/ 240 w 400"/>
                  <a:gd name="T1" fmla="*/ 84 h 342"/>
                  <a:gd name="T2" fmla="*/ 160 w 400"/>
                  <a:gd name="T3" fmla="*/ 84 h 342"/>
                  <a:gd name="T4" fmla="*/ 136 w 400"/>
                  <a:gd name="T5" fmla="*/ 108 h 342"/>
                  <a:gd name="T6" fmla="*/ 136 w 400"/>
                  <a:gd name="T7" fmla="*/ 217 h 342"/>
                  <a:gd name="T8" fmla="*/ 160 w 400"/>
                  <a:gd name="T9" fmla="*/ 241 h 342"/>
                  <a:gd name="T10" fmla="*/ 160 w 400"/>
                  <a:gd name="T11" fmla="*/ 241 h 342"/>
                  <a:gd name="T12" fmla="*/ 160 w 400"/>
                  <a:gd name="T13" fmla="*/ 318 h 342"/>
                  <a:gd name="T14" fmla="*/ 183 w 400"/>
                  <a:gd name="T15" fmla="*/ 342 h 342"/>
                  <a:gd name="T16" fmla="*/ 217 w 400"/>
                  <a:gd name="T17" fmla="*/ 342 h 342"/>
                  <a:gd name="T18" fmla="*/ 240 w 400"/>
                  <a:gd name="T19" fmla="*/ 318 h 342"/>
                  <a:gd name="T20" fmla="*/ 240 w 400"/>
                  <a:gd name="T21" fmla="*/ 241 h 342"/>
                  <a:gd name="T22" fmla="*/ 240 w 400"/>
                  <a:gd name="T23" fmla="*/ 241 h 342"/>
                  <a:gd name="T24" fmla="*/ 264 w 400"/>
                  <a:gd name="T25" fmla="*/ 217 h 342"/>
                  <a:gd name="T26" fmla="*/ 264 w 400"/>
                  <a:gd name="T27" fmla="*/ 108 h 342"/>
                  <a:gd name="T28" fmla="*/ 240 w 400"/>
                  <a:gd name="T29" fmla="*/ 84 h 342"/>
                  <a:gd name="T30" fmla="*/ 200 w 400"/>
                  <a:gd name="T31" fmla="*/ 0 h 342"/>
                  <a:gd name="T32" fmla="*/ 238 w 400"/>
                  <a:gd name="T33" fmla="*/ 38 h 342"/>
                  <a:gd name="T34" fmla="*/ 200 w 400"/>
                  <a:gd name="T35" fmla="*/ 77 h 342"/>
                  <a:gd name="T36" fmla="*/ 162 w 400"/>
                  <a:gd name="T37" fmla="*/ 38 h 342"/>
                  <a:gd name="T38" fmla="*/ 200 w 400"/>
                  <a:gd name="T39" fmla="*/ 0 h 342"/>
                  <a:gd name="T40" fmla="*/ 380 w 400"/>
                  <a:gd name="T41" fmla="*/ 93 h 342"/>
                  <a:gd name="T42" fmla="*/ 311 w 400"/>
                  <a:gd name="T43" fmla="*/ 93 h 342"/>
                  <a:gd name="T44" fmla="*/ 291 w 400"/>
                  <a:gd name="T45" fmla="*/ 113 h 342"/>
                  <a:gd name="T46" fmla="*/ 291 w 400"/>
                  <a:gd name="T47" fmla="*/ 207 h 342"/>
                  <a:gd name="T48" fmla="*/ 311 w 400"/>
                  <a:gd name="T49" fmla="*/ 227 h 342"/>
                  <a:gd name="T50" fmla="*/ 311 w 400"/>
                  <a:gd name="T51" fmla="*/ 227 h 342"/>
                  <a:gd name="T52" fmla="*/ 311 w 400"/>
                  <a:gd name="T53" fmla="*/ 294 h 342"/>
                  <a:gd name="T54" fmla="*/ 330 w 400"/>
                  <a:gd name="T55" fmla="*/ 314 h 342"/>
                  <a:gd name="T56" fmla="*/ 360 w 400"/>
                  <a:gd name="T57" fmla="*/ 314 h 342"/>
                  <a:gd name="T58" fmla="*/ 380 w 400"/>
                  <a:gd name="T59" fmla="*/ 294 h 342"/>
                  <a:gd name="T60" fmla="*/ 380 w 400"/>
                  <a:gd name="T61" fmla="*/ 227 h 342"/>
                  <a:gd name="T62" fmla="*/ 380 w 400"/>
                  <a:gd name="T63" fmla="*/ 227 h 342"/>
                  <a:gd name="T64" fmla="*/ 400 w 400"/>
                  <a:gd name="T65" fmla="*/ 207 h 342"/>
                  <a:gd name="T66" fmla="*/ 400 w 400"/>
                  <a:gd name="T67" fmla="*/ 113 h 342"/>
                  <a:gd name="T68" fmla="*/ 380 w 400"/>
                  <a:gd name="T69" fmla="*/ 93 h 342"/>
                  <a:gd name="T70" fmla="*/ 345 w 400"/>
                  <a:gd name="T71" fmla="*/ 21 h 342"/>
                  <a:gd name="T72" fmla="*/ 378 w 400"/>
                  <a:gd name="T73" fmla="*/ 54 h 342"/>
                  <a:gd name="T74" fmla="*/ 345 w 400"/>
                  <a:gd name="T75" fmla="*/ 87 h 342"/>
                  <a:gd name="T76" fmla="*/ 313 w 400"/>
                  <a:gd name="T77" fmla="*/ 54 h 342"/>
                  <a:gd name="T78" fmla="*/ 345 w 400"/>
                  <a:gd name="T79" fmla="*/ 21 h 342"/>
                  <a:gd name="T80" fmla="*/ 89 w 400"/>
                  <a:gd name="T81" fmla="*/ 93 h 342"/>
                  <a:gd name="T82" fmla="*/ 20 w 400"/>
                  <a:gd name="T83" fmla="*/ 93 h 342"/>
                  <a:gd name="T84" fmla="*/ 0 w 400"/>
                  <a:gd name="T85" fmla="*/ 113 h 342"/>
                  <a:gd name="T86" fmla="*/ 0 w 400"/>
                  <a:gd name="T87" fmla="*/ 207 h 342"/>
                  <a:gd name="T88" fmla="*/ 20 w 400"/>
                  <a:gd name="T89" fmla="*/ 227 h 342"/>
                  <a:gd name="T90" fmla="*/ 20 w 400"/>
                  <a:gd name="T91" fmla="*/ 227 h 342"/>
                  <a:gd name="T92" fmla="*/ 20 w 400"/>
                  <a:gd name="T93" fmla="*/ 294 h 342"/>
                  <a:gd name="T94" fmla="*/ 40 w 400"/>
                  <a:gd name="T95" fmla="*/ 314 h 342"/>
                  <a:gd name="T96" fmla="*/ 70 w 400"/>
                  <a:gd name="T97" fmla="*/ 314 h 342"/>
                  <a:gd name="T98" fmla="*/ 89 w 400"/>
                  <a:gd name="T99" fmla="*/ 294 h 342"/>
                  <a:gd name="T100" fmla="*/ 89 w 400"/>
                  <a:gd name="T101" fmla="*/ 227 h 342"/>
                  <a:gd name="T102" fmla="*/ 89 w 400"/>
                  <a:gd name="T103" fmla="*/ 227 h 342"/>
                  <a:gd name="T104" fmla="*/ 109 w 400"/>
                  <a:gd name="T105" fmla="*/ 207 h 342"/>
                  <a:gd name="T106" fmla="*/ 109 w 400"/>
                  <a:gd name="T107" fmla="*/ 113 h 342"/>
                  <a:gd name="T108" fmla="*/ 89 w 400"/>
                  <a:gd name="T109" fmla="*/ 93 h 342"/>
                  <a:gd name="T110" fmla="*/ 55 w 400"/>
                  <a:gd name="T111" fmla="*/ 21 h 342"/>
                  <a:gd name="T112" fmla="*/ 87 w 400"/>
                  <a:gd name="T113" fmla="*/ 54 h 342"/>
                  <a:gd name="T114" fmla="*/ 55 w 400"/>
                  <a:gd name="T115" fmla="*/ 87 h 342"/>
                  <a:gd name="T116" fmla="*/ 22 w 400"/>
                  <a:gd name="T117" fmla="*/ 54 h 342"/>
                  <a:gd name="T118" fmla="*/ 55 w 400"/>
                  <a:gd name="T119" fmla="*/ 2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0" h="342">
                    <a:moveTo>
                      <a:pt x="240" y="84"/>
                    </a:moveTo>
                    <a:cubicBezTo>
                      <a:pt x="160" y="84"/>
                      <a:pt x="160" y="84"/>
                      <a:pt x="160" y="84"/>
                    </a:cubicBezTo>
                    <a:cubicBezTo>
                      <a:pt x="147" y="84"/>
                      <a:pt x="136" y="95"/>
                      <a:pt x="136" y="108"/>
                    </a:cubicBezTo>
                    <a:cubicBezTo>
                      <a:pt x="136" y="217"/>
                      <a:pt x="136" y="217"/>
                      <a:pt x="136" y="217"/>
                    </a:cubicBezTo>
                    <a:cubicBezTo>
                      <a:pt x="136" y="230"/>
                      <a:pt x="147" y="241"/>
                      <a:pt x="160" y="241"/>
                    </a:cubicBezTo>
                    <a:cubicBezTo>
                      <a:pt x="160" y="241"/>
                      <a:pt x="160" y="241"/>
                      <a:pt x="160" y="241"/>
                    </a:cubicBezTo>
                    <a:cubicBezTo>
                      <a:pt x="160" y="318"/>
                      <a:pt x="160" y="318"/>
                      <a:pt x="160" y="318"/>
                    </a:cubicBezTo>
                    <a:cubicBezTo>
                      <a:pt x="160" y="331"/>
                      <a:pt x="170" y="342"/>
                      <a:pt x="183" y="342"/>
                    </a:cubicBezTo>
                    <a:cubicBezTo>
                      <a:pt x="217" y="342"/>
                      <a:pt x="217" y="342"/>
                      <a:pt x="217" y="342"/>
                    </a:cubicBezTo>
                    <a:cubicBezTo>
                      <a:pt x="230" y="342"/>
                      <a:pt x="240" y="331"/>
                      <a:pt x="240" y="318"/>
                    </a:cubicBezTo>
                    <a:cubicBezTo>
                      <a:pt x="240" y="241"/>
                      <a:pt x="240" y="241"/>
                      <a:pt x="240" y="241"/>
                    </a:cubicBezTo>
                    <a:cubicBezTo>
                      <a:pt x="240" y="241"/>
                      <a:pt x="240" y="241"/>
                      <a:pt x="240" y="241"/>
                    </a:cubicBezTo>
                    <a:cubicBezTo>
                      <a:pt x="253" y="241"/>
                      <a:pt x="264" y="230"/>
                      <a:pt x="264" y="217"/>
                    </a:cubicBezTo>
                    <a:cubicBezTo>
                      <a:pt x="264" y="108"/>
                      <a:pt x="264" y="108"/>
                      <a:pt x="264" y="108"/>
                    </a:cubicBezTo>
                    <a:cubicBezTo>
                      <a:pt x="264" y="95"/>
                      <a:pt x="253" y="84"/>
                      <a:pt x="240" y="84"/>
                    </a:cubicBezTo>
                    <a:close/>
                    <a:moveTo>
                      <a:pt x="200" y="0"/>
                    </a:moveTo>
                    <a:cubicBezTo>
                      <a:pt x="221" y="0"/>
                      <a:pt x="238" y="17"/>
                      <a:pt x="238" y="38"/>
                    </a:cubicBezTo>
                    <a:cubicBezTo>
                      <a:pt x="238" y="59"/>
                      <a:pt x="221" y="77"/>
                      <a:pt x="200" y="77"/>
                    </a:cubicBezTo>
                    <a:cubicBezTo>
                      <a:pt x="179" y="77"/>
                      <a:pt x="162" y="59"/>
                      <a:pt x="162" y="38"/>
                    </a:cubicBezTo>
                    <a:cubicBezTo>
                      <a:pt x="162" y="17"/>
                      <a:pt x="179" y="0"/>
                      <a:pt x="200" y="0"/>
                    </a:cubicBezTo>
                    <a:close/>
                    <a:moveTo>
                      <a:pt x="380" y="93"/>
                    </a:moveTo>
                    <a:cubicBezTo>
                      <a:pt x="311" y="93"/>
                      <a:pt x="311" y="93"/>
                      <a:pt x="311" y="93"/>
                    </a:cubicBezTo>
                    <a:cubicBezTo>
                      <a:pt x="300" y="93"/>
                      <a:pt x="291" y="102"/>
                      <a:pt x="291" y="113"/>
                    </a:cubicBezTo>
                    <a:cubicBezTo>
                      <a:pt x="291" y="207"/>
                      <a:pt x="291" y="207"/>
                      <a:pt x="291" y="207"/>
                    </a:cubicBezTo>
                    <a:cubicBezTo>
                      <a:pt x="291" y="218"/>
                      <a:pt x="300" y="227"/>
                      <a:pt x="311" y="227"/>
                    </a:cubicBezTo>
                    <a:cubicBezTo>
                      <a:pt x="311" y="227"/>
                      <a:pt x="311" y="227"/>
                      <a:pt x="311" y="227"/>
                    </a:cubicBezTo>
                    <a:cubicBezTo>
                      <a:pt x="311" y="294"/>
                      <a:pt x="311" y="294"/>
                      <a:pt x="311" y="294"/>
                    </a:cubicBezTo>
                    <a:cubicBezTo>
                      <a:pt x="311" y="305"/>
                      <a:pt x="320" y="314"/>
                      <a:pt x="330" y="314"/>
                    </a:cubicBezTo>
                    <a:cubicBezTo>
                      <a:pt x="360" y="314"/>
                      <a:pt x="360" y="314"/>
                      <a:pt x="360" y="314"/>
                    </a:cubicBezTo>
                    <a:cubicBezTo>
                      <a:pt x="371" y="314"/>
                      <a:pt x="380" y="305"/>
                      <a:pt x="380" y="294"/>
                    </a:cubicBezTo>
                    <a:cubicBezTo>
                      <a:pt x="380" y="227"/>
                      <a:pt x="380" y="227"/>
                      <a:pt x="380" y="227"/>
                    </a:cubicBezTo>
                    <a:cubicBezTo>
                      <a:pt x="380" y="227"/>
                      <a:pt x="380" y="227"/>
                      <a:pt x="380" y="227"/>
                    </a:cubicBezTo>
                    <a:cubicBezTo>
                      <a:pt x="391" y="227"/>
                      <a:pt x="400" y="218"/>
                      <a:pt x="400" y="207"/>
                    </a:cubicBezTo>
                    <a:cubicBezTo>
                      <a:pt x="400" y="113"/>
                      <a:pt x="400" y="113"/>
                      <a:pt x="400" y="113"/>
                    </a:cubicBezTo>
                    <a:cubicBezTo>
                      <a:pt x="400" y="102"/>
                      <a:pt x="391" y="93"/>
                      <a:pt x="380" y="93"/>
                    </a:cubicBezTo>
                    <a:close/>
                    <a:moveTo>
                      <a:pt x="345" y="21"/>
                    </a:moveTo>
                    <a:cubicBezTo>
                      <a:pt x="363" y="21"/>
                      <a:pt x="378" y="36"/>
                      <a:pt x="378" y="54"/>
                    </a:cubicBezTo>
                    <a:cubicBezTo>
                      <a:pt x="378" y="72"/>
                      <a:pt x="363" y="87"/>
                      <a:pt x="345" y="87"/>
                    </a:cubicBezTo>
                    <a:cubicBezTo>
                      <a:pt x="327" y="87"/>
                      <a:pt x="313" y="72"/>
                      <a:pt x="313" y="54"/>
                    </a:cubicBezTo>
                    <a:cubicBezTo>
                      <a:pt x="313" y="36"/>
                      <a:pt x="327" y="21"/>
                      <a:pt x="345" y="21"/>
                    </a:cubicBezTo>
                    <a:close/>
                    <a:moveTo>
                      <a:pt x="89" y="93"/>
                    </a:moveTo>
                    <a:cubicBezTo>
                      <a:pt x="20" y="93"/>
                      <a:pt x="20" y="93"/>
                      <a:pt x="20" y="93"/>
                    </a:cubicBezTo>
                    <a:cubicBezTo>
                      <a:pt x="9" y="93"/>
                      <a:pt x="0" y="102"/>
                      <a:pt x="0" y="113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0" y="218"/>
                      <a:pt x="9" y="227"/>
                      <a:pt x="20" y="227"/>
                    </a:cubicBezTo>
                    <a:cubicBezTo>
                      <a:pt x="20" y="227"/>
                      <a:pt x="20" y="227"/>
                      <a:pt x="20" y="227"/>
                    </a:cubicBezTo>
                    <a:cubicBezTo>
                      <a:pt x="20" y="294"/>
                      <a:pt x="20" y="294"/>
                      <a:pt x="20" y="294"/>
                    </a:cubicBezTo>
                    <a:cubicBezTo>
                      <a:pt x="20" y="305"/>
                      <a:pt x="29" y="314"/>
                      <a:pt x="40" y="314"/>
                    </a:cubicBezTo>
                    <a:cubicBezTo>
                      <a:pt x="70" y="314"/>
                      <a:pt x="70" y="314"/>
                      <a:pt x="70" y="314"/>
                    </a:cubicBezTo>
                    <a:cubicBezTo>
                      <a:pt x="80" y="314"/>
                      <a:pt x="89" y="305"/>
                      <a:pt x="89" y="294"/>
                    </a:cubicBezTo>
                    <a:cubicBezTo>
                      <a:pt x="89" y="227"/>
                      <a:pt x="89" y="227"/>
                      <a:pt x="89" y="227"/>
                    </a:cubicBezTo>
                    <a:cubicBezTo>
                      <a:pt x="89" y="227"/>
                      <a:pt x="89" y="227"/>
                      <a:pt x="89" y="227"/>
                    </a:cubicBezTo>
                    <a:cubicBezTo>
                      <a:pt x="100" y="227"/>
                      <a:pt x="109" y="218"/>
                      <a:pt x="109" y="207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109" y="102"/>
                      <a:pt x="100" y="93"/>
                      <a:pt x="89" y="93"/>
                    </a:cubicBezTo>
                    <a:close/>
                    <a:moveTo>
                      <a:pt x="55" y="21"/>
                    </a:moveTo>
                    <a:cubicBezTo>
                      <a:pt x="73" y="21"/>
                      <a:pt x="87" y="36"/>
                      <a:pt x="87" y="54"/>
                    </a:cubicBezTo>
                    <a:cubicBezTo>
                      <a:pt x="87" y="72"/>
                      <a:pt x="73" y="87"/>
                      <a:pt x="55" y="87"/>
                    </a:cubicBezTo>
                    <a:cubicBezTo>
                      <a:pt x="37" y="87"/>
                      <a:pt x="22" y="72"/>
                      <a:pt x="22" y="54"/>
                    </a:cubicBezTo>
                    <a:cubicBezTo>
                      <a:pt x="22" y="36"/>
                      <a:pt x="37" y="21"/>
                      <a:pt x="55" y="21"/>
                    </a:cubicBezTo>
                    <a:close/>
                  </a:path>
                </a:pathLst>
              </a:custGeom>
              <a:solidFill>
                <a:srgbClr val="00AFF0"/>
              </a:solidFill>
              <a:ln>
                <a:noFill/>
              </a:ln>
              <a:extLst/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5582">
                  <a:defRPr/>
                </a:pPr>
                <a:endParaRPr lang="en-US" sz="1324">
                  <a:solidFill>
                    <a:srgbClr val="6E6E73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28046" y="3461647"/>
            <a:ext cx="3245294" cy="567582"/>
            <a:chOff x="162324" y="2469041"/>
            <a:chExt cx="4414451" cy="772060"/>
          </a:xfrm>
        </p:grpSpPr>
        <p:sp>
          <p:nvSpPr>
            <p:cNvPr id="94" name="Rectangle 15"/>
            <p:cNvSpPr/>
            <p:nvPr/>
          </p:nvSpPr>
          <p:spPr>
            <a:xfrm>
              <a:off x="162324" y="2563353"/>
              <a:ext cx="3495450" cy="540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582">
                <a:lnSpc>
                  <a:spcPct val="90000"/>
                </a:lnSpc>
              </a:pP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PSTN </a:t>
              </a:r>
              <a:r>
                <a:rPr lang="hu-HU" sz="2200" b="1" dirty="0" err="1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Connectivity</a:t>
              </a:r>
              <a:endParaRPr lang="en-US" sz="2200" b="1" dirty="0">
                <a:gradFill>
                  <a:gsLst>
                    <a:gs pos="0">
                      <a:srgbClr val="00AFF0"/>
                    </a:gs>
                    <a:gs pos="100000">
                      <a:srgbClr val="00AFF0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804715" y="2469041"/>
              <a:ext cx="772060" cy="772060"/>
              <a:chOff x="3804715" y="2469041"/>
              <a:chExt cx="772060" cy="772060"/>
            </a:xfrm>
          </p:grpSpPr>
          <p:sp>
            <p:nvSpPr>
              <p:cNvPr id="30" name="Oval 29"/>
              <p:cNvSpPr/>
              <p:nvPr/>
            </p:nvSpPr>
            <p:spPr bwMode="auto">
              <a:xfrm>
                <a:off x="3804715" y="2469041"/>
                <a:ext cx="772060" cy="7720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AFF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3" name="Freeform 31"/>
              <p:cNvSpPr>
                <a:spLocks noEditPoints="1"/>
              </p:cNvSpPr>
              <p:nvPr/>
            </p:nvSpPr>
            <p:spPr bwMode="auto">
              <a:xfrm>
                <a:off x="3888081" y="2628275"/>
                <a:ext cx="592962" cy="421163"/>
              </a:xfrm>
              <a:custGeom>
                <a:avLst/>
                <a:gdLst>
                  <a:gd name="T0" fmla="*/ 1206 w 1314"/>
                  <a:gd name="T1" fmla="*/ 443 h 894"/>
                  <a:gd name="T2" fmla="*/ 1201 w 1314"/>
                  <a:gd name="T3" fmla="*/ 331 h 894"/>
                  <a:gd name="T4" fmla="*/ 1050 w 1314"/>
                  <a:gd name="T5" fmla="*/ 333 h 894"/>
                  <a:gd name="T6" fmla="*/ 968 w 1314"/>
                  <a:gd name="T7" fmla="*/ 257 h 894"/>
                  <a:gd name="T8" fmla="*/ 863 w 1314"/>
                  <a:gd name="T9" fmla="*/ 365 h 894"/>
                  <a:gd name="T10" fmla="*/ 751 w 1314"/>
                  <a:gd name="T11" fmla="*/ 371 h 894"/>
                  <a:gd name="T12" fmla="*/ 753 w 1314"/>
                  <a:gd name="T13" fmla="*/ 521 h 894"/>
                  <a:gd name="T14" fmla="*/ 677 w 1314"/>
                  <a:gd name="T15" fmla="*/ 604 h 894"/>
                  <a:gd name="T16" fmla="*/ 785 w 1314"/>
                  <a:gd name="T17" fmla="*/ 709 h 894"/>
                  <a:gd name="T18" fmla="*/ 791 w 1314"/>
                  <a:gd name="T19" fmla="*/ 821 h 894"/>
                  <a:gd name="T20" fmla="*/ 941 w 1314"/>
                  <a:gd name="T21" fmla="*/ 819 h 894"/>
                  <a:gd name="T22" fmla="*/ 1024 w 1314"/>
                  <a:gd name="T23" fmla="*/ 894 h 894"/>
                  <a:gd name="T24" fmla="*/ 1129 w 1314"/>
                  <a:gd name="T25" fmla="*/ 786 h 894"/>
                  <a:gd name="T26" fmla="*/ 1241 w 1314"/>
                  <a:gd name="T27" fmla="*/ 781 h 894"/>
                  <a:gd name="T28" fmla="*/ 1239 w 1314"/>
                  <a:gd name="T29" fmla="*/ 631 h 894"/>
                  <a:gd name="T30" fmla="*/ 1314 w 1314"/>
                  <a:gd name="T31" fmla="*/ 548 h 894"/>
                  <a:gd name="T32" fmla="*/ 845 w 1314"/>
                  <a:gd name="T33" fmla="*/ 576 h 894"/>
                  <a:gd name="T34" fmla="*/ 996 w 1314"/>
                  <a:gd name="T35" fmla="*/ 727 h 894"/>
                  <a:gd name="T36" fmla="*/ 911 w 1314"/>
                  <a:gd name="T37" fmla="*/ 576 h 894"/>
                  <a:gd name="T38" fmla="*/ 616 w 1314"/>
                  <a:gd name="T39" fmla="*/ 397 h 894"/>
                  <a:gd name="T40" fmla="*/ 563 w 1314"/>
                  <a:gd name="T41" fmla="*/ 271 h 894"/>
                  <a:gd name="T42" fmla="*/ 494 w 1314"/>
                  <a:gd name="T43" fmla="*/ 201 h 894"/>
                  <a:gd name="T44" fmla="*/ 368 w 1314"/>
                  <a:gd name="T45" fmla="*/ 149 h 894"/>
                  <a:gd name="T46" fmla="*/ 269 w 1314"/>
                  <a:gd name="T47" fmla="*/ 149 h 894"/>
                  <a:gd name="T48" fmla="*/ 143 w 1314"/>
                  <a:gd name="T49" fmla="*/ 201 h 894"/>
                  <a:gd name="T50" fmla="*/ 73 w 1314"/>
                  <a:gd name="T51" fmla="*/ 271 h 894"/>
                  <a:gd name="T52" fmla="*/ 21 w 1314"/>
                  <a:gd name="T53" fmla="*/ 397 h 894"/>
                  <a:gd name="T54" fmla="*/ 21 w 1314"/>
                  <a:gd name="T55" fmla="*/ 496 h 894"/>
                  <a:gd name="T56" fmla="*/ 73 w 1314"/>
                  <a:gd name="T57" fmla="*/ 621 h 894"/>
                  <a:gd name="T58" fmla="*/ 143 w 1314"/>
                  <a:gd name="T59" fmla="*/ 691 h 894"/>
                  <a:gd name="T60" fmla="*/ 269 w 1314"/>
                  <a:gd name="T61" fmla="*/ 743 h 894"/>
                  <a:gd name="T62" fmla="*/ 368 w 1314"/>
                  <a:gd name="T63" fmla="*/ 743 h 894"/>
                  <a:gd name="T64" fmla="*/ 494 w 1314"/>
                  <a:gd name="T65" fmla="*/ 691 h 894"/>
                  <a:gd name="T66" fmla="*/ 563 w 1314"/>
                  <a:gd name="T67" fmla="*/ 621 h 894"/>
                  <a:gd name="T68" fmla="*/ 616 w 1314"/>
                  <a:gd name="T69" fmla="*/ 496 h 894"/>
                  <a:gd name="T70" fmla="*/ 616 w 1314"/>
                  <a:gd name="T71" fmla="*/ 397 h 894"/>
                  <a:gd name="T72" fmla="*/ 318 w 1314"/>
                  <a:gd name="T73" fmla="*/ 295 h 894"/>
                  <a:gd name="T74" fmla="*/ 403 w 1314"/>
                  <a:gd name="T75" fmla="*/ 446 h 894"/>
                  <a:gd name="T76" fmla="*/ 318 w 1314"/>
                  <a:gd name="T77" fmla="*/ 362 h 894"/>
                  <a:gd name="T78" fmla="*/ 860 w 1314"/>
                  <a:gd name="T79" fmla="*/ 147 h 894"/>
                  <a:gd name="T80" fmla="*/ 861 w 1314"/>
                  <a:gd name="T81" fmla="*/ 63 h 894"/>
                  <a:gd name="T82" fmla="*/ 799 w 1314"/>
                  <a:gd name="T83" fmla="*/ 60 h 894"/>
                  <a:gd name="T84" fmla="*/ 740 w 1314"/>
                  <a:gd name="T85" fmla="*/ 0 h 894"/>
                  <a:gd name="T86" fmla="*/ 694 w 1314"/>
                  <a:gd name="T87" fmla="*/ 42 h 894"/>
                  <a:gd name="T88" fmla="*/ 610 w 1314"/>
                  <a:gd name="T89" fmla="*/ 40 h 894"/>
                  <a:gd name="T90" fmla="*/ 607 w 1314"/>
                  <a:gd name="T91" fmla="*/ 103 h 894"/>
                  <a:gd name="T92" fmla="*/ 547 w 1314"/>
                  <a:gd name="T93" fmla="*/ 161 h 894"/>
                  <a:gd name="T94" fmla="*/ 589 w 1314"/>
                  <a:gd name="T95" fmla="*/ 208 h 894"/>
                  <a:gd name="T96" fmla="*/ 588 w 1314"/>
                  <a:gd name="T97" fmla="*/ 292 h 894"/>
                  <a:gd name="T98" fmla="*/ 650 w 1314"/>
                  <a:gd name="T99" fmla="*/ 295 h 894"/>
                  <a:gd name="T100" fmla="*/ 709 w 1314"/>
                  <a:gd name="T101" fmla="*/ 355 h 894"/>
                  <a:gd name="T102" fmla="*/ 755 w 1314"/>
                  <a:gd name="T103" fmla="*/ 313 h 894"/>
                  <a:gd name="T104" fmla="*/ 839 w 1314"/>
                  <a:gd name="T105" fmla="*/ 314 h 894"/>
                  <a:gd name="T106" fmla="*/ 842 w 1314"/>
                  <a:gd name="T107" fmla="*/ 252 h 894"/>
                  <a:gd name="T108" fmla="*/ 902 w 1314"/>
                  <a:gd name="T109" fmla="*/ 193 h 894"/>
                  <a:gd name="T110" fmla="*/ 724 w 1314"/>
                  <a:gd name="T111" fmla="*/ 261 h 894"/>
                  <a:gd name="T112" fmla="*/ 808 w 1314"/>
                  <a:gd name="T113" fmla="*/ 177 h 894"/>
                  <a:gd name="T114" fmla="*/ 724 w 1314"/>
                  <a:gd name="T115" fmla="*/ 224 h 894"/>
                  <a:gd name="T116" fmla="*/ 771 w 1314"/>
                  <a:gd name="T117" fmla="*/ 177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14" h="894">
                    <a:moveTo>
                      <a:pt x="1293" y="527"/>
                    </a:moveTo>
                    <a:cubicBezTo>
                      <a:pt x="1293" y="527"/>
                      <a:pt x="1262" y="522"/>
                      <a:pt x="1239" y="521"/>
                    </a:cubicBezTo>
                    <a:cubicBezTo>
                      <a:pt x="1232" y="493"/>
                      <a:pt x="1221" y="467"/>
                      <a:pt x="1206" y="443"/>
                    </a:cubicBezTo>
                    <a:cubicBezTo>
                      <a:pt x="1222" y="426"/>
                      <a:pt x="1241" y="401"/>
                      <a:pt x="1241" y="401"/>
                    </a:cubicBezTo>
                    <a:cubicBezTo>
                      <a:pt x="1249" y="392"/>
                      <a:pt x="1249" y="379"/>
                      <a:pt x="1241" y="371"/>
                    </a:cubicBezTo>
                    <a:cubicBezTo>
                      <a:pt x="1201" y="331"/>
                      <a:pt x="1201" y="331"/>
                      <a:pt x="1201" y="331"/>
                    </a:cubicBezTo>
                    <a:cubicBezTo>
                      <a:pt x="1193" y="322"/>
                      <a:pt x="1179" y="323"/>
                      <a:pt x="1171" y="331"/>
                    </a:cubicBezTo>
                    <a:cubicBezTo>
                      <a:pt x="1171" y="331"/>
                      <a:pt x="1145" y="350"/>
                      <a:pt x="1129" y="365"/>
                    </a:cubicBezTo>
                    <a:cubicBezTo>
                      <a:pt x="1105" y="350"/>
                      <a:pt x="1079" y="339"/>
                      <a:pt x="1050" y="333"/>
                    </a:cubicBezTo>
                    <a:cubicBezTo>
                      <a:pt x="1050" y="310"/>
                      <a:pt x="1045" y="279"/>
                      <a:pt x="1045" y="279"/>
                    </a:cubicBezTo>
                    <a:cubicBezTo>
                      <a:pt x="1045" y="267"/>
                      <a:pt x="1036" y="257"/>
                      <a:pt x="1024" y="257"/>
                    </a:cubicBezTo>
                    <a:cubicBezTo>
                      <a:pt x="968" y="257"/>
                      <a:pt x="968" y="257"/>
                      <a:pt x="968" y="257"/>
                    </a:cubicBezTo>
                    <a:cubicBezTo>
                      <a:pt x="956" y="257"/>
                      <a:pt x="946" y="267"/>
                      <a:pt x="946" y="279"/>
                    </a:cubicBezTo>
                    <a:cubicBezTo>
                      <a:pt x="946" y="279"/>
                      <a:pt x="942" y="310"/>
                      <a:pt x="941" y="333"/>
                    </a:cubicBezTo>
                    <a:cubicBezTo>
                      <a:pt x="913" y="339"/>
                      <a:pt x="886" y="350"/>
                      <a:pt x="863" y="365"/>
                    </a:cubicBezTo>
                    <a:cubicBezTo>
                      <a:pt x="846" y="350"/>
                      <a:pt x="820" y="331"/>
                      <a:pt x="820" y="331"/>
                    </a:cubicBezTo>
                    <a:cubicBezTo>
                      <a:pt x="812" y="323"/>
                      <a:pt x="799" y="323"/>
                      <a:pt x="791" y="331"/>
                    </a:cubicBezTo>
                    <a:cubicBezTo>
                      <a:pt x="751" y="371"/>
                      <a:pt x="751" y="371"/>
                      <a:pt x="751" y="371"/>
                    </a:cubicBezTo>
                    <a:cubicBezTo>
                      <a:pt x="742" y="379"/>
                      <a:pt x="742" y="392"/>
                      <a:pt x="751" y="401"/>
                    </a:cubicBezTo>
                    <a:cubicBezTo>
                      <a:pt x="751" y="401"/>
                      <a:pt x="769" y="426"/>
                      <a:pt x="785" y="443"/>
                    </a:cubicBezTo>
                    <a:cubicBezTo>
                      <a:pt x="770" y="466"/>
                      <a:pt x="759" y="493"/>
                      <a:pt x="753" y="521"/>
                    </a:cubicBezTo>
                    <a:cubicBezTo>
                      <a:pt x="730" y="522"/>
                      <a:pt x="698" y="527"/>
                      <a:pt x="698" y="527"/>
                    </a:cubicBezTo>
                    <a:cubicBezTo>
                      <a:pt x="687" y="527"/>
                      <a:pt x="677" y="536"/>
                      <a:pt x="677" y="548"/>
                    </a:cubicBezTo>
                    <a:cubicBezTo>
                      <a:pt x="677" y="604"/>
                      <a:pt x="677" y="604"/>
                      <a:pt x="677" y="604"/>
                    </a:cubicBezTo>
                    <a:cubicBezTo>
                      <a:pt x="677" y="616"/>
                      <a:pt x="687" y="625"/>
                      <a:pt x="698" y="625"/>
                    </a:cubicBezTo>
                    <a:cubicBezTo>
                      <a:pt x="698" y="625"/>
                      <a:pt x="730" y="630"/>
                      <a:pt x="753" y="631"/>
                    </a:cubicBezTo>
                    <a:cubicBezTo>
                      <a:pt x="759" y="659"/>
                      <a:pt x="770" y="685"/>
                      <a:pt x="785" y="709"/>
                    </a:cubicBezTo>
                    <a:cubicBezTo>
                      <a:pt x="769" y="726"/>
                      <a:pt x="751" y="751"/>
                      <a:pt x="751" y="751"/>
                    </a:cubicBezTo>
                    <a:cubicBezTo>
                      <a:pt x="742" y="759"/>
                      <a:pt x="742" y="773"/>
                      <a:pt x="751" y="781"/>
                    </a:cubicBezTo>
                    <a:cubicBezTo>
                      <a:pt x="791" y="821"/>
                      <a:pt x="791" y="821"/>
                      <a:pt x="791" y="821"/>
                    </a:cubicBezTo>
                    <a:cubicBezTo>
                      <a:pt x="799" y="829"/>
                      <a:pt x="812" y="829"/>
                      <a:pt x="820" y="821"/>
                    </a:cubicBezTo>
                    <a:cubicBezTo>
                      <a:pt x="820" y="821"/>
                      <a:pt x="846" y="802"/>
                      <a:pt x="863" y="786"/>
                    </a:cubicBezTo>
                    <a:cubicBezTo>
                      <a:pt x="886" y="802"/>
                      <a:pt x="913" y="813"/>
                      <a:pt x="941" y="819"/>
                    </a:cubicBezTo>
                    <a:cubicBezTo>
                      <a:pt x="942" y="842"/>
                      <a:pt x="946" y="873"/>
                      <a:pt x="946" y="873"/>
                    </a:cubicBezTo>
                    <a:cubicBezTo>
                      <a:pt x="946" y="885"/>
                      <a:pt x="956" y="894"/>
                      <a:pt x="967" y="894"/>
                    </a:cubicBezTo>
                    <a:cubicBezTo>
                      <a:pt x="1024" y="894"/>
                      <a:pt x="1024" y="894"/>
                      <a:pt x="1024" y="894"/>
                    </a:cubicBezTo>
                    <a:cubicBezTo>
                      <a:pt x="1036" y="894"/>
                      <a:pt x="1045" y="885"/>
                      <a:pt x="1045" y="873"/>
                    </a:cubicBezTo>
                    <a:cubicBezTo>
                      <a:pt x="1045" y="873"/>
                      <a:pt x="1050" y="842"/>
                      <a:pt x="1050" y="819"/>
                    </a:cubicBezTo>
                    <a:cubicBezTo>
                      <a:pt x="1079" y="813"/>
                      <a:pt x="1105" y="802"/>
                      <a:pt x="1129" y="786"/>
                    </a:cubicBezTo>
                    <a:cubicBezTo>
                      <a:pt x="1145" y="802"/>
                      <a:pt x="1171" y="821"/>
                      <a:pt x="1171" y="821"/>
                    </a:cubicBezTo>
                    <a:cubicBezTo>
                      <a:pt x="1179" y="829"/>
                      <a:pt x="1193" y="829"/>
                      <a:pt x="1201" y="821"/>
                    </a:cubicBezTo>
                    <a:cubicBezTo>
                      <a:pt x="1241" y="781"/>
                      <a:pt x="1241" y="781"/>
                      <a:pt x="1241" y="781"/>
                    </a:cubicBezTo>
                    <a:cubicBezTo>
                      <a:pt x="1249" y="773"/>
                      <a:pt x="1249" y="760"/>
                      <a:pt x="1241" y="751"/>
                    </a:cubicBezTo>
                    <a:cubicBezTo>
                      <a:pt x="1241" y="751"/>
                      <a:pt x="1222" y="726"/>
                      <a:pt x="1206" y="709"/>
                    </a:cubicBezTo>
                    <a:cubicBezTo>
                      <a:pt x="1221" y="685"/>
                      <a:pt x="1232" y="659"/>
                      <a:pt x="1239" y="631"/>
                    </a:cubicBezTo>
                    <a:cubicBezTo>
                      <a:pt x="1262" y="630"/>
                      <a:pt x="1293" y="625"/>
                      <a:pt x="1293" y="625"/>
                    </a:cubicBezTo>
                    <a:cubicBezTo>
                      <a:pt x="1305" y="625"/>
                      <a:pt x="1314" y="616"/>
                      <a:pt x="1314" y="604"/>
                    </a:cubicBezTo>
                    <a:cubicBezTo>
                      <a:pt x="1314" y="548"/>
                      <a:pt x="1314" y="548"/>
                      <a:pt x="1314" y="548"/>
                    </a:cubicBezTo>
                    <a:cubicBezTo>
                      <a:pt x="1314" y="536"/>
                      <a:pt x="1305" y="527"/>
                      <a:pt x="1293" y="527"/>
                    </a:cubicBezTo>
                    <a:close/>
                    <a:moveTo>
                      <a:pt x="996" y="727"/>
                    </a:moveTo>
                    <a:cubicBezTo>
                      <a:pt x="913" y="727"/>
                      <a:pt x="845" y="659"/>
                      <a:pt x="845" y="576"/>
                    </a:cubicBezTo>
                    <a:cubicBezTo>
                      <a:pt x="845" y="493"/>
                      <a:pt x="913" y="425"/>
                      <a:pt x="996" y="425"/>
                    </a:cubicBezTo>
                    <a:cubicBezTo>
                      <a:pt x="1079" y="425"/>
                      <a:pt x="1146" y="493"/>
                      <a:pt x="1146" y="576"/>
                    </a:cubicBezTo>
                    <a:cubicBezTo>
                      <a:pt x="1146" y="659"/>
                      <a:pt x="1079" y="727"/>
                      <a:pt x="996" y="727"/>
                    </a:cubicBezTo>
                    <a:close/>
                    <a:moveTo>
                      <a:pt x="1080" y="576"/>
                    </a:moveTo>
                    <a:cubicBezTo>
                      <a:pt x="1080" y="623"/>
                      <a:pt x="1042" y="660"/>
                      <a:pt x="996" y="660"/>
                    </a:cubicBezTo>
                    <a:cubicBezTo>
                      <a:pt x="949" y="660"/>
                      <a:pt x="911" y="623"/>
                      <a:pt x="911" y="576"/>
                    </a:cubicBezTo>
                    <a:cubicBezTo>
                      <a:pt x="911" y="529"/>
                      <a:pt x="949" y="492"/>
                      <a:pt x="996" y="492"/>
                    </a:cubicBezTo>
                    <a:cubicBezTo>
                      <a:pt x="1042" y="492"/>
                      <a:pt x="1080" y="529"/>
                      <a:pt x="1080" y="576"/>
                    </a:cubicBezTo>
                    <a:close/>
                    <a:moveTo>
                      <a:pt x="616" y="397"/>
                    </a:moveTo>
                    <a:cubicBezTo>
                      <a:pt x="616" y="397"/>
                      <a:pt x="584" y="392"/>
                      <a:pt x="561" y="392"/>
                    </a:cubicBezTo>
                    <a:cubicBezTo>
                      <a:pt x="555" y="363"/>
                      <a:pt x="544" y="337"/>
                      <a:pt x="529" y="313"/>
                    </a:cubicBezTo>
                    <a:cubicBezTo>
                      <a:pt x="544" y="296"/>
                      <a:pt x="563" y="271"/>
                      <a:pt x="563" y="271"/>
                    </a:cubicBezTo>
                    <a:cubicBezTo>
                      <a:pt x="572" y="263"/>
                      <a:pt x="572" y="249"/>
                      <a:pt x="563" y="241"/>
                    </a:cubicBezTo>
                    <a:cubicBezTo>
                      <a:pt x="523" y="201"/>
                      <a:pt x="523" y="201"/>
                      <a:pt x="523" y="201"/>
                    </a:cubicBezTo>
                    <a:cubicBezTo>
                      <a:pt x="515" y="193"/>
                      <a:pt x="502" y="193"/>
                      <a:pt x="494" y="201"/>
                    </a:cubicBezTo>
                    <a:cubicBezTo>
                      <a:pt x="494" y="201"/>
                      <a:pt x="468" y="220"/>
                      <a:pt x="451" y="236"/>
                    </a:cubicBezTo>
                    <a:cubicBezTo>
                      <a:pt x="428" y="221"/>
                      <a:pt x="401" y="210"/>
                      <a:pt x="373" y="203"/>
                    </a:cubicBezTo>
                    <a:cubicBezTo>
                      <a:pt x="372" y="180"/>
                      <a:pt x="368" y="149"/>
                      <a:pt x="368" y="149"/>
                    </a:cubicBezTo>
                    <a:cubicBezTo>
                      <a:pt x="368" y="137"/>
                      <a:pt x="358" y="128"/>
                      <a:pt x="347" y="128"/>
                    </a:cubicBezTo>
                    <a:cubicBezTo>
                      <a:pt x="290" y="128"/>
                      <a:pt x="290" y="128"/>
                      <a:pt x="290" y="128"/>
                    </a:cubicBezTo>
                    <a:cubicBezTo>
                      <a:pt x="278" y="128"/>
                      <a:pt x="269" y="137"/>
                      <a:pt x="269" y="149"/>
                    </a:cubicBezTo>
                    <a:cubicBezTo>
                      <a:pt x="269" y="149"/>
                      <a:pt x="264" y="180"/>
                      <a:pt x="264" y="203"/>
                    </a:cubicBezTo>
                    <a:cubicBezTo>
                      <a:pt x="235" y="210"/>
                      <a:pt x="209" y="221"/>
                      <a:pt x="185" y="236"/>
                    </a:cubicBezTo>
                    <a:cubicBezTo>
                      <a:pt x="169" y="220"/>
                      <a:pt x="143" y="201"/>
                      <a:pt x="143" y="201"/>
                    </a:cubicBezTo>
                    <a:cubicBezTo>
                      <a:pt x="135" y="193"/>
                      <a:pt x="121" y="193"/>
                      <a:pt x="113" y="201"/>
                    </a:cubicBezTo>
                    <a:cubicBezTo>
                      <a:pt x="73" y="241"/>
                      <a:pt x="73" y="241"/>
                      <a:pt x="73" y="241"/>
                    </a:cubicBezTo>
                    <a:cubicBezTo>
                      <a:pt x="65" y="249"/>
                      <a:pt x="65" y="263"/>
                      <a:pt x="73" y="271"/>
                    </a:cubicBezTo>
                    <a:cubicBezTo>
                      <a:pt x="73" y="271"/>
                      <a:pt x="92" y="296"/>
                      <a:pt x="108" y="313"/>
                    </a:cubicBezTo>
                    <a:cubicBezTo>
                      <a:pt x="93" y="337"/>
                      <a:pt x="82" y="363"/>
                      <a:pt x="75" y="392"/>
                    </a:cubicBezTo>
                    <a:cubicBezTo>
                      <a:pt x="52" y="392"/>
                      <a:pt x="21" y="397"/>
                      <a:pt x="21" y="397"/>
                    </a:cubicBezTo>
                    <a:cubicBezTo>
                      <a:pt x="9" y="397"/>
                      <a:pt x="0" y="406"/>
                      <a:pt x="0" y="418"/>
                    </a:cubicBezTo>
                    <a:cubicBezTo>
                      <a:pt x="0" y="474"/>
                      <a:pt x="0" y="474"/>
                      <a:pt x="0" y="474"/>
                    </a:cubicBezTo>
                    <a:cubicBezTo>
                      <a:pt x="0" y="486"/>
                      <a:pt x="9" y="496"/>
                      <a:pt x="21" y="496"/>
                    </a:cubicBezTo>
                    <a:cubicBezTo>
                      <a:pt x="21" y="496"/>
                      <a:pt x="52" y="500"/>
                      <a:pt x="75" y="501"/>
                    </a:cubicBezTo>
                    <a:cubicBezTo>
                      <a:pt x="82" y="529"/>
                      <a:pt x="93" y="555"/>
                      <a:pt x="108" y="579"/>
                    </a:cubicBezTo>
                    <a:cubicBezTo>
                      <a:pt x="92" y="596"/>
                      <a:pt x="73" y="621"/>
                      <a:pt x="73" y="621"/>
                    </a:cubicBezTo>
                    <a:cubicBezTo>
                      <a:pt x="65" y="630"/>
                      <a:pt x="65" y="643"/>
                      <a:pt x="73" y="651"/>
                    </a:cubicBezTo>
                    <a:cubicBezTo>
                      <a:pt x="113" y="691"/>
                      <a:pt x="113" y="691"/>
                      <a:pt x="113" y="691"/>
                    </a:cubicBezTo>
                    <a:cubicBezTo>
                      <a:pt x="121" y="700"/>
                      <a:pt x="135" y="700"/>
                      <a:pt x="143" y="691"/>
                    </a:cubicBezTo>
                    <a:cubicBezTo>
                      <a:pt x="143" y="691"/>
                      <a:pt x="169" y="672"/>
                      <a:pt x="185" y="656"/>
                    </a:cubicBezTo>
                    <a:cubicBezTo>
                      <a:pt x="209" y="672"/>
                      <a:pt x="235" y="683"/>
                      <a:pt x="264" y="689"/>
                    </a:cubicBezTo>
                    <a:cubicBezTo>
                      <a:pt x="264" y="712"/>
                      <a:pt x="269" y="743"/>
                      <a:pt x="269" y="743"/>
                    </a:cubicBezTo>
                    <a:cubicBezTo>
                      <a:pt x="269" y="755"/>
                      <a:pt x="278" y="765"/>
                      <a:pt x="290" y="765"/>
                    </a:cubicBezTo>
                    <a:cubicBezTo>
                      <a:pt x="346" y="765"/>
                      <a:pt x="346" y="765"/>
                      <a:pt x="346" y="765"/>
                    </a:cubicBezTo>
                    <a:cubicBezTo>
                      <a:pt x="358" y="765"/>
                      <a:pt x="368" y="755"/>
                      <a:pt x="368" y="743"/>
                    </a:cubicBezTo>
                    <a:cubicBezTo>
                      <a:pt x="368" y="743"/>
                      <a:pt x="372" y="712"/>
                      <a:pt x="373" y="689"/>
                    </a:cubicBezTo>
                    <a:cubicBezTo>
                      <a:pt x="401" y="683"/>
                      <a:pt x="428" y="672"/>
                      <a:pt x="451" y="656"/>
                    </a:cubicBezTo>
                    <a:cubicBezTo>
                      <a:pt x="468" y="672"/>
                      <a:pt x="494" y="691"/>
                      <a:pt x="494" y="691"/>
                    </a:cubicBezTo>
                    <a:cubicBezTo>
                      <a:pt x="502" y="700"/>
                      <a:pt x="515" y="700"/>
                      <a:pt x="523" y="691"/>
                    </a:cubicBezTo>
                    <a:cubicBezTo>
                      <a:pt x="563" y="651"/>
                      <a:pt x="563" y="651"/>
                      <a:pt x="563" y="651"/>
                    </a:cubicBezTo>
                    <a:cubicBezTo>
                      <a:pt x="572" y="643"/>
                      <a:pt x="572" y="630"/>
                      <a:pt x="563" y="621"/>
                    </a:cubicBezTo>
                    <a:cubicBezTo>
                      <a:pt x="563" y="621"/>
                      <a:pt x="544" y="596"/>
                      <a:pt x="529" y="579"/>
                    </a:cubicBezTo>
                    <a:cubicBezTo>
                      <a:pt x="544" y="555"/>
                      <a:pt x="555" y="529"/>
                      <a:pt x="561" y="501"/>
                    </a:cubicBezTo>
                    <a:cubicBezTo>
                      <a:pt x="584" y="500"/>
                      <a:pt x="616" y="496"/>
                      <a:pt x="616" y="496"/>
                    </a:cubicBezTo>
                    <a:cubicBezTo>
                      <a:pt x="627" y="496"/>
                      <a:pt x="637" y="486"/>
                      <a:pt x="637" y="474"/>
                    </a:cubicBezTo>
                    <a:cubicBezTo>
                      <a:pt x="637" y="418"/>
                      <a:pt x="637" y="418"/>
                      <a:pt x="637" y="418"/>
                    </a:cubicBezTo>
                    <a:cubicBezTo>
                      <a:pt x="637" y="406"/>
                      <a:pt x="627" y="397"/>
                      <a:pt x="616" y="397"/>
                    </a:cubicBezTo>
                    <a:close/>
                    <a:moveTo>
                      <a:pt x="318" y="597"/>
                    </a:moveTo>
                    <a:cubicBezTo>
                      <a:pt x="235" y="597"/>
                      <a:pt x="168" y="529"/>
                      <a:pt x="168" y="446"/>
                    </a:cubicBezTo>
                    <a:cubicBezTo>
                      <a:pt x="168" y="363"/>
                      <a:pt x="235" y="295"/>
                      <a:pt x="318" y="295"/>
                    </a:cubicBezTo>
                    <a:cubicBezTo>
                      <a:pt x="401" y="295"/>
                      <a:pt x="469" y="363"/>
                      <a:pt x="469" y="446"/>
                    </a:cubicBezTo>
                    <a:cubicBezTo>
                      <a:pt x="469" y="529"/>
                      <a:pt x="401" y="597"/>
                      <a:pt x="318" y="597"/>
                    </a:cubicBezTo>
                    <a:close/>
                    <a:moveTo>
                      <a:pt x="403" y="446"/>
                    </a:moveTo>
                    <a:cubicBezTo>
                      <a:pt x="403" y="493"/>
                      <a:pt x="365" y="531"/>
                      <a:pt x="318" y="531"/>
                    </a:cubicBezTo>
                    <a:cubicBezTo>
                      <a:pt x="272" y="531"/>
                      <a:pt x="234" y="493"/>
                      <a:pt x="234" y="446"/>
                    </a:cubicBezTo>
                    <a:cubicBezTo>
                      <a:pt x="234" y="399"/>
                      <a:pt x="272" y="362"/>
                      <a:pt x="318" y="362"/>
                    </a:cubicBezTo>
                    <a:cubicBezTo>
                      <a:pt x="365" y="362"/>
                      <a:pt x="403" y="399"/>
                      <a:pt x="403" y="446"/>
                    </a:cubicBezTo>
                    <a:close/>
                    <a:moveTo>
                      <a:pt x="890" y="150"/>
                    </a:moveTo>
                    <a:cubicBezTo>
                      <a:pt x="890" y="150"/>
                      <a:pt x="873" y="147"/>
                      <a:pt x="860" y="147"/>
                    </a:cubicBezTo>
                    <a:cubicBezTo>
                      <a:pt x="856" y="131"/>
                      <a:pt x="850" y="116"/>
                      <a:pt x="842" y="103"/>
                    </a:cubicBezTo>
                    <a:cubicBezTo>
                      <a:pt x="851" y="94"/>
                      <a:pt x="861" y="79"/>
                      <a:pt x="861" y="79"/>
                    </a:cubicBezTo>
                    <a:cubicBezTo>
                      <a:pt x="866" y="75"/>
                      <a:pt x="866" y="67"/>
                      <a:pt x="861" y="63"/>
                    </a:cubicBezTo>
                    <a:cubicBezTo>
                      <a:pt x="839" y="40"/>
                      <a:pt x="839" y="40"/>
                      <a:pt x="839" y="40"/>
                    </a:cubicBezTo>
                    <a:cubicBezTo>
                      <a:pt x="834" y="36"/>
                      <a:pt x="827" y="36"/>
                      <a:pt x="822" y="40"/>
                    </a:cubicBezTo>
                    <a:cubicBezTo>
                      <a:pt x="822" y="40"/>
                      <a:pt x="808" y="51"/>
                      <a:pt x="799" y="60"/>
                    </a:cubicBezTo>
                    <a:cubicBezTo>
                      <a:pt x="785" y="51"/>
                      <a:pt x="771" y="45"/>
                      <a:pt x="755" y="42"/>
                    </a:cubicBezTo>
                    <a:cubicBezTo>
                      <a:pt x="755" y="29"/>
                      <a:pt x="752" y="11"/>
                      <a:pt x="752" y="11"/>
                    </a:cubicBezTo>
                    <a:cubicBezTo>
                      <a:pt x="752" y="5"/>
                      <a:pt x="747" y="0"/>
                      <a:pt x="740" y="0"/>
                    </a:cubicBezTo>
                    <a:cubicBezTo>
                      <a:pt x="709" y="0"/>
                      <a:pt x="709" y="0"/>
                      <a:pt x="709" y="0"/>
                    </a:cubicBezTo>
                    <a:cubicBezTo>
                      <a:pt x="702" y="0"/>
                      <a:pt x="697" y="5"/>
                      <a:pt x="697" y="11"/>
                    </a:cubicBezTo>
                    <a:cubicBezTo>
                      <a:pt x="697" y="11"/>
                      <a:pt x="694" y="29"/>
                      <a:pt x="694" y="42"/>
                    </a:cubicBezTo>
                    <a:cubicBezTo>
                      <a:pt x="678" y="45"/>
                      <a:pt x="663" y="51"/>
                      <a:pt x="650" y="60"/>
                    </a:cubicBezTo>
                    <a:cubicBezTo>
                      <a:pt x="641" y="51"/>
                      <a:pt x="627" y="40"/>
                      <a:pt x="627" y="40"/>
                    </a:cubicBezTo>
                    <a:cubicBezTo>
                      <a:pt x="622" y="36"/>
                      <a:pt x="614" y="36"/>
                      <a:pt x="610" y="40"/>
                    </a:cubicBezTo>
                    <a:cubicBezTo>
                      <a:pt x="588" y="63"/>
                      <a:pt x="588" y="63"/>
                      <a:pt x="588" y="63"/>
                    </a:cubicBezTo>
                    <a:cubicBezTo>
                      <a:pt x="583" y="67"/>
                      <a:pt x="583" y="75"/>
                      <a:pt x="588" y="79"/>
                    </a:cubicBezTo>
                    <a:cubicBezTo>
                      <a:pt x="588" y="79"/>
                      <a:pt x="598" y="94"/>
                      <a:pt x="607" y="103"/>
                    </a:cubicBezTo>
                    <a:cubicBezTo>
                      <a:pt x="599" y="116"/>
                      <a:pt x="592" y="131"/>
                      <a:pt x="589" y="147"/>
                    </a:cubicBezTo>
                    <a:cubicBezTo>
                      <a:pt x="576" y="147"/>
                      <a:pt x="559" y="150"/>
                      <a:pt x="559" y="150"/>
                    </a:cubicBezTo>
                    <a:cubicBezTo>
                      <a:pt x="552" y="150"/>
                      <a:pt x="547" y="155"/>
                      <a:pt x="547" y="161"/>
                    </a:cubicBezTo>
                    <a:cubicBezTo>
                      <a:pt x="547" y="193"/>
                      <a:pt x="547" y="193"/>
                      <a:pt x="547" y="193"/>
                    </a:cubicBezTo>
                    <a:cubicBezTo>
                      <a:pt x="547" y="200"/>
                      <a:pt x="552" y="205"/>
                      <a:pt x="559" y="205"/>
                    </a:cubicBezTo>
                    <a:cubicBezTo>
                      <a:pt x="559" y="205"/>
                      <a:pt x="576" y="207"/>
                      <a:pt x="589" y="208"/>
                    </a:cubicBezTo>
                    <a:cubicBezTo>
                      <a:pt x="592" y="224"/>
                      <a:pt x="599" y="238"/>
                      <a:pt x="607" y="252"/>
                    </a:cubicBezTo>
                    <a:cubicBezTo>
                      <a:pt x="598" y="261"/>
                      <a:pt x="588" y="275"/>
                      <a:pt x="588" y="275"/>
                    </a:cubicBezTo>
                    <a:cubicBezTo>
                      <a:pt x="583" y="280"/>
                      <a:pt x="583" y="287"/>
                      <a:pt x="588" y="292"/>
                    </a:cubicBezTo>
                    <a:cubicBezTo>
                      <a:pt x="610" y="314"/>
                      <a:pt x="610" y="314"/>
                      <a:pt x="610" y="314"/>
                    </a:cubicBezTo>
                    <a:cubicBezTo>
                      <a:pt x="614" y="319"/>
                      <a:pt x="622" y="319"/>
                      <a:pt x="627" y="314"/>
                    </a:cubicBezTo>
                    <a:cubicBezTo>
                      <a:pt x="627" y="314"/>
                      <a:pt x="641" y="303"/>
                      <a:pt x="650" y="295"/>
                    </a:cubicBezTo>
                    <a:cubicBezTo>
                      <a:pt x="663" y="303"/>
                      <a:pt x="678" y="309"/>
                      <a:pt x="694" y="313"/>
                    </a:cubicBezTo>
                    <a:cubicBezTo>
                      <a:pt x="694" y="326"/>
                      <a:pt x="697" y="343"/>
                      <a:pt x="697" y="343"/>
                    </a:cubicBezTo>
                    <a:cubicBezTo>
                      <a:pt x="697" y="350"/>
                      <a:pt x="702" y="355"/>
                      <a:pt x="709" y="355"/>
                    </a:cubicBezTo>
                    <a:cubicBezTo>
                      <a:pt x="740" y="355"/>
                      <a:pt x="740" y="355"/>
                      <a:pt x="740" y="355"/>
                    </a:cubicBezTo>
                    <a:cubicBezTo>
                      <a:pt x="747" y="355"/>
                      <a:pt x="752" y="350"/>
                      <a:pt x="752" y="343"/>
                    </a:cubicBezTo>
                    <a:cubicBezTo>
                      <a:pt x="752" y="343"/>
                      <a:pt x="755" y="326"/>
                      <a:pt x="755" y="313"/>
                    </a:cubicBezTo>
                    <a:cubicBezTo>
                      <a:pt x="771" y="309"/>
                      <a:pt x="785" y="303"/>
                      <a:pt x="799" y="295"/>
                    </a:cubicBezTo>
                    <a:cubicBezTo>
                      <a:pt x="808" y="303"/>
                      <a:pt x="822" y="314"/>
                      <a:pt x="822" y="314"/>
                    </a:cubicBezTo>
                    <a:cubicBezTo>
                      <a:pt x="827" y="319"/>
                      <a:pt x="834" y="319"/>
                      <a:pt x="839" y="314"/>
                    </a:cubicBezTo>
                    <a:cubicBezTo>
                      <a:pt x="861" y="292"/>
                      <a:pt x="861" y="292"/>
                      <a:pt x="861" y="292"/>
                    </a:cubicBezTo>
                    <a:cubicBezTo>
                      <a:pt x="866" y="287"/>
                      <a:pt x="866" y="280"/>
                      <a:pt x="861" y="275"/>
                    </a:cubicBezTo>
                    <a:cubicBezTo>
                      <a:pt x="861" y="275"/>
                      <a:pt x="851" y="261"/>
                      <a:pt x="842" y="252"/>
                    </a:cubicBezTo>
                    <a:cubicBezTo>
                      <a:pt x="850" y="238"/>
                      <a:pt x="856" y="224"/>
                      <a:pt x="860" y="208"/>
                    </a:cubicBezTo>
                    <a:cubicBezTo>
                      <a:pt x="873" y="207"/>
                      <a:pt x="890" y="205"/>
                      <a:pt x="890" y="205"/>
                    </a:cubicBezTo>
                    <a:cubicBezTo>
                      <a:pt x="897" y="205"/>
                      <a:pt x="902" y="200"/>
                      <a:pt x="902" y="193"/>
                    </a:cubicBezTo>
                    <a:cubicBezTo>
                      <a:pt x="902" y="161"/>
                      <a:pt x="902" y="161"/>
                      <a:pt x="902" y="161"/>
                    </a:cubicBezTo>
                    <a:cubicBezTo>
                      <a:pt x="902" y="155"/>
                      <a:pt x="897" y="150"/>
                      <a:pt x="890" y="150"/>
                    </a:cubicBezTo>
                    <a:close/>
                    <a:moveTo>
                      <a:pt x="724" y="261"/>
                    </a:moveTo>
                    <a:cubicBezTo>
                      <a:pt x="678" y="261"/>
                      <a:pt x="640" y="224"/>
                      <a:pt x="640" y="177"/>
                    </a:cubicBezTo>
                    <a:cubicBezTo>
                      <a:pt x="640" y="131"/>
                      <a:pt x="678" y="93"/>
                      <a:pt x="724" y="93"/>
                    </a:cubicBezTo>
                    <a:cubicBezTo>
                      <a:pt x="771" y="93"/>
                      <a:pt x="808" y="131"/>
                      <a:pt x="808" y="177"/>
                    </a:cubicBezTo>
                    <a:cubicBezTo>
                      <a:pt x="808" y="224"/>
                      <a:pt x="771" y="261"/>
                      <a:pt x="724" y="261"/>
                    </a:cubicBezTo>
                    <a:close/>
                    <a:moveTo>
                      <a:pt x="771" y="177"/>
                    </a:moveTo>
                    <a:cubicBezTo>
                      <a:pt x="771" y="203"/>
                      <a:pt x="750" y="224"/>
                      <a:pt x="724" y="224"/>
                    </a:cubicBezTo>
                    <a:cubicBezTo>
                      <a:pt x="698" y="224"/>
                      <a:pt x="677" y="203"/>
                      <a:pt x="677" y="177"/>
                    </a:cubicBezTo>
                    <a:cubicBezTo>
                      <a:pt x="677" y="151"/>
                      <a:pt x="698" y="130"/>
                      <a:pt x="724" y="130"/>
                    </a:cubicBezTo>
                    <a:cubicBezTo>
                      <a:pt x="750" y="130"/>
                      <a:pt x="771" y="151"/>
                      <a:pt x="771" y="177"/>
                    </a:cubicBezTo>
                    <a:close/>
                  </a:path>
                </a:pathLst>
              </a:custGeom>
              <a:solidFill>
                <a:srgbClr val="00AFF0"/>
              </a:solidFill>
              <a:ln>
                <a:noFill/>
              </a:ln>
            </p:spPr>
            <p:txBody>
              <a:bodyPr vert="horz" wrap="square" lIns="67216" tIns="33608" rIns="67216" bIns="33608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lnSpc>
                    <a:spcPct val="90000"/>
                  </a:lnSpc>
                </a:pPr>
                <a:endParaRPr lang="en-US" sz="1324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7274" y="4047474"/>
            <a:ext cx="3283649" cy="1006429"/>
            <a:chOff x="-105453" y="3346235"/>
            <a:chExt cx="4466626" cy="1369008"/>
          </a:xfrm>
        </p:grpSpPr>
        <p:sp>
          <p:nvSpPr>
            <p:cNvPr id="108" name="Rectangle 5"/>
            <p:cNvSpPr/>
            <p:nvPr/>
          </p:nvSpPr>
          <p:spPr>
            <a:xfrm>
              <a:off x="-105453" y="3346235"/>
              <a:ext cx="3503774" cy="1369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582">
                <a:lnSpc>
                  <a:spcPct val="90000"/>
                </a:lnSpc>
              </a:pP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Ökoszisztéma: </a:t>
              </a:r>
              <a:r>
                <a:rPr lang="hu-HU" sz="2200" b="1" dirty="0" err="1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Unify</a:t>
              </a: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 alközpont és </a:t>
              </a:r>
            </a:p>
            <a:p>
              <a:pPr defTabSz="685582">
                <a:lnSpc>
                  <a:spcPct val="90000"/>
                </a:lnSpc>
              </a:pPr>
              <a:r>
                <a:rPr lang="hu-HU" sz="2200" b="1" dirty="0" err="1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Skype</a:t>
              </a: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 </a:t>
              </a:r>
              <a:r>
                <a:rPr lang="hu-HU" sz="2200" b="1" dirty="0" err="1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for</a:t>
              </a: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 Business </a:t>
              </a:r>
              <a:endParaRPr lang="en-US" sz="2200" b="1" dirty="0">
                <a:gradFill>
                  <a:gsLst>
                    <a:gs pos="0">
                      <a:srgbClr val="00AFF0"/>
                    </a:gs>
                    <a:gs pos="100000">
                      <a:srgbClr val="00AFF0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89113" y="3500841"/>
              <a:ext cx="772060" cy="772060"/>
              <a:chOff x="3589113" y="3548466"/>
              <a:chExt cx="772060" cy="772060"/>
            </a:xfrm>
          </p:grpSpPr>
          <p:sp>
            <p:nvSpPr>
              <p:cNvPr id="31" name="Oval 30"/>
              <p:cNvSpPr/>
              <p:nvPr/>
            </p:nvSpPr>
            <p:spPr bwMode="auto">
              <a:xfrm>
                <a:off x="3589113" y="3548466"/>
                <a:ext cx="772060" cy="7720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AFF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2" name="Freeform 138"/>
              <p:cNvSpPr>
                <a:spLocks noChangeAspect="1" noEditPoints="1"/>
              </p:cNvSpPr>
              <p:nvPr/>
            </p:nvSpPr>
            <p:spPr bwMode="black">
              <a:xfrm>
                <a:off x="3783177" y="3694946"/>
                <a:ext cx="387205" cy="477534"/>
              </a:xfrm>
              <a:custGeom>
                <a:avLst/>
                <a:gdLst>
                  <a:gd name="T0" fmla="*/ 64 w 64"/>
                  <a:gd name="T1" fmla="*/ 9 h 80"/>
                  <a:gd name="T2" fmla="*/ 64 w 64"/>
                  <a:gd name="T3" fmla="*/ 32 h 80"/>
                  <a:gd name="T4" fmla="*/ 40 w 64"/>
                  <a:gd name="T5" fmla="*/ 33 h 80"/>
                  <a:gd name="T6" fmla="*/ 32 w 64"/>
                  <a:gd name="T7" fmla="*/ 25 h 80"/>
                  <a:gd name="T8" fmla="*/ 47 w 64"/>
                  <a:gd name="T9" fmla="*/ 24 h 80"/>
                  <a:gd name="T10" fmla="*/ 37 w 64"/>
                  <a:gd name="T11" fmla="*/ 18 h 80"/>
                  <a:gd name="T12" fmla="*/ 12 w 64"/>
                  <a:gd name="T13" fmla="*/ 35 h 80"/>
                  <a:gd name="T14" fmla="*/ 0 w 64"/>
                  <a:gd name="T15" fmla="*/ 35 h 80"/>
                  <a:gd name="T16" fmla="*/ 39 w 64"/>
                  <a:gd name="T17" fmla="*/ 7 h 80"/>
                  <a:gd name="T18" fmla="*/ 55 w 64"/>
                  <a:gd name="T19" fmla="*/ 15 h 80"/>
                  <a:gd name="T20" fmla="*/ 56 w 64"/>
                  <a:gd name="T21" fmla="*/ 0 h 80"/>
                  <a:gd name="T22" fmla="*/ 64 w 64"/>
                  <a:gd name="T23" fmla="*/ 9 h 80"/>
                  <a:gd name="T24" fmla="*/ 26 w 64"/>
                  <a:gd name="T25" fmla="*/ 62 h 80"/>
                  <a:gd name="T26" fmla="*/ 15 w 64"/>
                  <a:gd name="T27" fmla="*/ 56 h 80"/>
                  <a:gd name="T28" fmla="*/ 32 w 64"/>
                  <a:gd name="T29" fmla="*/ 56 h 80"/>
                  <a:gd name="T30" fmla="*/ 24 w 64"/>
                  <a:gd name="T31" fmla="*/ 47 h 80"/>
                  <a:gd name="T32" fmla="*/ 0 w 64"/>
                  <a:gd name="T33" fmla="*/ 48 h 80"/>
                  <a:gd name="T34" fmla="*/ 0 w 64"/>
                  <a:gd name="T35" fmla="*/ 72 h 80"/>
                  <a:gd name="T36" fmla="*/ 8 w 64"/>
                  <a:gd name="T37" fmla="*/ 80 h 80"/>
                  <a:gd name="T38" fmla="*/ 9 w 64"/>
                  <a:gd name="T39" fmla="*/ 66 h 80"/>
                  <a:gd name="T40" fmla="*/ 24 w 64"/>
                  <a:gd name="T41" fmla="*/ 73 h 80"/>
                  <a:gd name="T42" fmla="*/ 64 w 64"/>
                  <a:gd name="T43" fmla="*/ 45 h 80"/>
                  <a:gd name="T44" fmla="*/ 51 w 64"/>
                  <a:gd name="T45" fmla="*/ 45 h 80"/>
                  <a:gd name="T46" fmla="*/ 26 w 64"/>
                  <a:gd name="T47" fmla="*/ 6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4" h="80">
                    <a:moveTo>
                      <a:pt x="64" y="9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5" y="21"/>
                      <a:pt x="41" y="19"/>
                      <a:pt x="37" y="18"/>
                    </a:cubicBezTo>
                    <a:cubicBezTo>
                      <a:pt x="26" y="16"/>
                      <a:pt x="14" y="24"/>
                      <a:pt x="12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4" y="14"/>
                      <a:pt x="22" y="4"/>
                      <a:pt x="39" y="7"/>
                    </a:cubicBezTo>
                    <a:cubicBezTo>
                      <a:pt x="45" y="8"/>
                      <a:pt x="51" y="11"/>
                      <a:pt x="55" y="15"/>
                    </a:cubicBezTo>
                    <a:cubicBezTo>
                      <a:pt x="56" y="0"/>
                      <a:pt x="56" y="0"/>
                      <a:pt x="56" y="0"/>
                    </a:cubicBezTo>
                    <a:lnTo>
                      <a:pt x="64" y="9"/>
                    </a:lnTo>
                    <a:close/>
                    <a:moveTo>
                      <a:pt x="26" y="62"/>
                    </a:moveTo>
                    <a:cubicBezTo>
                      <a:pt x="22" y="61"/>
                      <a:pt x="18" y="59"/>
                      <a:pt x="15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3" y="70"/>
                      <a:pt x="18" y="72"/>
                      <a:pt x="24" y="73"/>
                    </a:cubicBezTo>
                    <a:cubicBezTo>
                      <a:pt x="42" y="77"/>
                      <a:pt x="60" y="66"/>
                      <a:pt x="64" y="45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49" y="57"/>
                      <a:pt x="38" y="64"/>
                      <a:pt x="26" y="62"/>
                    </a:cubicBezTo>
                    <a:close/>
                  </a:path>
                </a:pathLst>
              </a:custGeom>
              <a:solidFill>
                <a:srgbClr val="00AFF0"/>
              </a:solidFill>
              <a:ln>
                <a:noFill/>
              </a:ln>
              <a:extLst/>
            </p:spPr>
            <p:txBody>
              <a:bodyPr vert="horz" wrap="square" lIns="68563" tIns="34281" rIns="68563" bIns="34281" numCol="1" anchor="t" anchorCtr="0" compatLnSpc="1">
                <a:prstTxWarp prst="textNoShape">
                  <a:avLst/>
                </a:prstTxWarp>
              </a:bodyPr>
              <a:lstStyle/>
              <a:p>
                <a:pPr defTabSz="685582">
                  <a:lnSpc>
                    <a:spcPct val="90000"/>
                  </a:lnSpc>
                </a:pPr>
                <a:endParaRPr lang="en-US" sz="1471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20199" y="1967808"/>
            <a:ext cx="3153141" cy="567582"/>
            <a:chOff x="494488" y="4475491"/>
            <a:chExt cx="4289099" cy="772060"/>
          </a:xfrm>
        </p:grpSpPr>
        <p:sp>
          <p:nvSpPr>
            <p:cNvPr id="101" name="Rectangle 18"/>
            <p:cNvSpPr/>
            <p:nvPr/>
          </p:nvSpPr>
          <p:spPr>
            <a:xfrm>
              <a:off x="494488" y="4603300"/>
              <a:ext cx="3587959" cy="540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582">
                <a:lnSpc>
                  <a:spcPct val="90000"/>
                </a:lnSpc>
              </a:pPr>
              <a:r>
                <a:rPr lang="en-US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Office 365</a:t>
              </a:r>
              <a:endParaRPr lang="en-US" sz="2200" b="1" dirty="0">
                <a:gradFill>
                  <a:gsLst>
                    <a:gs pos="0">
                      <a:srgbClr val="00AFF0"/>
                    </a:gs>
                    <a:gs pos="100000">
                      <a:srgbClr val="00AFF0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011527" y="4475491"/>
              <a:ext cx="772060" cy="772060"/>
              <a:chOff x="4011527" y="4475491"/>
              <a:chExt cx="772060" cy="772060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4011527" y="4475491"/>
                <a:ext cx="772060" cy="7720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AFF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" name="Freeform 5"/>
              <p:cNvSpPr>
                <a:spLocks/>
              </p:cNvSpPr>
              <p:nvPr/>
            </p:nvSpPr>
            <p:spPr bwMode="auto">
              <a:xfrm>
                <a:off x="4203356" y="4652714"/>
                <a:ext cx="378582" cy="409933"/>
              </a:xfrm>
              <a:custGeom>
                <a:avLst/>
                <a:gdLst>
                  <a:gd name="T0" fmla="*/ 0 w 446"/>
                  <a:gd name="T1" fmla="*/ 107 h 533"/>
                  <a:gd name="T2" fmla="*/ 285 w 446"/>
                  <a:gd name="T3" fmla="*/ 0 h 533"/>
                  <a:gd name="T4" fmla="*/ 446 w 446"/>
                  <a:gd name="T5" fmla="*/ 45 h 533"/>
                  <a:gd name="T6" fmla="*/ 446 w 446"/>
                  <a:gd name="T7" fmla="*/ 485 h 533"/>
                  <a:gd name="T8" fmla="*/ 288 w 446"/>
                  <a:gd name="T9" fmla="*/ 533 h 533"/>
                  <a:gd name="T10" fmla="*/ 0 w 446"/>
                  <a:gd name="T11" fmla="*/ 428 h 533"/>
                  <a:gd name="T12" fmla="*/ 285 w 446"/>
                  <a:gd name="T13" fmla="*/ 466 h 533"/>
                  <a:gd name="T14" fmla="*/ 285 w 446"/>
                  <a:gd name="T15" fmla="*/ 81 h 533"/>
                  <a:gd name="T16" fmla="*/ 96 w 446"/>
                  <a:gd name="T17" fmla="*/ 129 h 533"/>
                  <a:gd name="T18" fmla="*/ 96 w 446"/>
                  <a:gd name="T19" fmla="*/ 387 h 533"/>
                  <a:gd name="T20" fmla="*/ 0 w 446"/>
                  <a:gd name="T21" fmla="*/ 421 h 533"/>
                  <a:gd name="T22" fmla="*/ 0 w 446"/>
                  <a:gd name="T23" fmla="*/ 107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6" h="533">
                    <a:moveTo>
                      <a:pt x="0" y="107"/>
                    </a:moveTo>
                    <a:lnTo>
                      <a:pt x="285" y="0"/>
                    </a:lnTo>
                    <a:lnTo>
                      <a:pt x="446" y="45"/>
                    </a:lnTo>
                    <a:lnTo>
                      <a:pt x="446" y="485"/>
                    </a:lnTo>
                    <a:lnTo>
                      <a:pt x="288" y="533"/>
                    </a:lnTo>
                    <a:lnTo>
                      <a:pt x="0" y="428"/>
                    </a:lnTo>
                    <a:lnTo>
                      <a:pt x="285" y="466"/>
                    </a:lnTo>
                    <a:lnTo>
                      <a:pt x="285" y="81"/>
                    </a:lnTo>
                    <a:lnTo>
                      <a:pt x="96" y="129"/>
                    </a:lnTo>
                    <a:lnTo>
                      <a:pt x="96" y="387"/>
                    </a:lnTo>
                    <a:lnTo>
                      <a:pt x="0" y="421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00AFF0"/>
              </a:solidFill>
              <a:ln>
                <a:noFill/>
              </a:ln>
              <a:extLst/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5542">
                  <a:lnSpc>
                    <a:spcPct val="90000"/>
                  </a:lnSpc>
                  <a:defRPr/>
                </a:pPr>
                <a:endParaRPr lang="en-US" sz="1350">
                  <a:solidFill>
                    <a:srgbClr val="6E6E73"/>
                  </a:solidFill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328046" y="1110641"/>
            <a:ext cx="3792877" cy="701731"/>
            <a:chOff x="369135" y="5214351"/>
            <a:chExt cx="5159308" cy="954539"/>
          </a:xfrm>
        </p:grpSpPr>
        <p:sp>
          <p:nvSpPr>
            <p:cNvPr id="57" name="Rectangle 56"/>
            <p:cNvSpPr/>
            <p:nvPr/>
          </p:nvSpPr>
          <p:spPr>
            <a:xfrm>
              <a:off x="369135" y="5214351"/>
              <a:ext cx="4414451" cy="954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582">
                <a:lnSpc>
                  <a:spcPct val="90000"/>
                </a:lnSpc>
              </a:pPr>
              <a:r>
                <a:rPr lang="hu-HU" sz="2200" b="1" dirty="0" err="1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On-prem</a:t>
              </a: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 </a:t>
              </a:r>
              <a:r>
                <a:rPr lang="en-US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Skype</a:t>
              </a: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 </a:t>
              </a:r>
              <a:r>
                <a:rPr lang="hu-HU" sz="2200" b="1" dirty="0" err="1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for</a:t>
              </a: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 Business Server</a:t>
              </a:r>
              <a:r>
                <a:rPr lang="en-US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 </a:t>
              </a:r>
              <a:endParaRPr lang="en-US" sz="2200" b="1" dirty="0">
                <a:gradFill>
                  <a:gsLst>
                    <a:gs pos="0">
                      <a:srgbClr val="00AFF0"/>
                    </a:gs>
                    <a:gs pos="100000">
                      <a:srgbClr val="00AFF0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756383" y="5386753"/>
              <a:ext cx="772060" cy="772060"/>
              <a:chOff x="4756383" y="5386753"/>
              <a:chExt cx="772060" cy="772060"/>
            </a:xfrm>
          </p:grpSpPr>
          <p:sp>
            <p:nvSpPr>
              <p:cNvPr id="33" name="Oval 32"/>
              <p:cNvSpPr/>
              <p:nvPr/>
            </p:nvSpPr>
            <p:spPr bwMode="auto">
              <a:xfrm>
                <a:off x="4756383" y="5386753"/>
                <a:ext cx="772060" cy="7720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AFF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4880331" y="5599803"/>
                <a:ext cx="538163" cy="339963"/>
                <a:chOff x="1762598" y="2964800"/>
                <a:chExt cx="716295" cy="452491"/>
              </a:xfrm>
              <a:solidFill>
                <a:srgbClr val="00AFF0"/>
              </a:solidFill>
            </p:grpSpPr>
            <p:sp>
              <p:nvSpPr>
                <p:cNvPr id="59" name="Freeform 29"/>
                <p:cNvSpPr>
                  <a:spLocks noChangeAspect="1" noEditPoints="1"/>
                </p:cNvSpPr>
                <p:nvPr/>
              </p:nvSpPr>
              <p:spPr bwMode="black">
                <a:xfrm>
                  <a:off x="1762598" y="2964800"/>
                  <a:ext cx="716295" cy="452491"/>
                </a:xfrm>
                <a:custGeom>
                  <a:avLst/>
                  <a:gdLst>
                    <a:gd name="T0" fmla="*/ 2248 w 2312"/>
                    <a:gd name="T1" fmla="*/ 0 h 1460"/>
                    <a:gd name="T2" fmla="*/ 64 w 2312"/>
                    <a:gd name="T3" fmla="*/ 0 h 1460"/>
                    <a:gd name="T4" fmla="*/ 0 w 2312"/>
                    <a:gd name="T5" fmla="*/ 64 h 1460"/>
                    <a:gd name="T6" fmla="*/ 0 w 2312"/>
                    <a:gd name="T7" fmla="*/ 1396 h 1460"/>
                    <a:gd name="T8" fmla="*/ 64 w 2312"/>
                    <a:gd name="T9" fmla="*/ 1460 h 1460"/>
                    <a:gd name="T10" fmla="*/ 2248 w 2312"/>
                    <a:gd name="T11" fmla="*/ 1460 h 1460"/>
                    <a:gd name="T12" fmla="*/ 2312 w 2312"/>
                    <a:gd name="T13" fmla="*/ 1396 h 1460"/>
                    <a:gd name="T14" fmla="*/ 2312 w 2312"/>
                    <a:gd name="T15" fmla="*/ 64 h 1460"/>
                    <a:gd name="T16" fmla="*/ 2248 w 2312"/>
                    <a:gd name="T17" fmla="*/ 0 h 1460"/>
                    <a:gd name="T18" fmla="*/ 1152 w 2312"/>
                    <a:gd name="T19" fmla="*/ 1409 h 1460"/>
                    <a:gd name="T20" fmla="*/ 1120 w 2312"/>
                    <a:gd name="T21" fmla="*/ 1404 h 1460"/>
                    <a:gd name="T22" fmla="*/ 1120 w 2312"/>
                    <a:gd name="T23" fmla="*/ 1377 h 1460"/>
                    <a:gd name="T24" fmla="*/ 1152 w 2312"/>
                    <a:gd name="T25" fmla="*/ 1377 h 1460"/>
                    <a:gd name="T26" fmla="*/ 1152 w 2312"/>
                    <a:gd name="T27" fmla="*/ 1409 h 1460"/>
                    <a:gd name="T28" fmla="*/ 1152 w 2312"/>
                    <a:gd name="T29" fmla="*/ 1374 h 1460"/>
                    <a:gd name="T30" fmla="*/ 1120 w 2312"/>
                    <a:gd name="T31" fmla="*/ 1374 h 1460"/>
                    <a:gd name="T32" fmla="*/ 1120 w 2312"/>
                    <a:gd name="T33" fmla="*/ 1347 h 1460"/>
                    <a:gd name="T34" fmla="*/ 1152 w 2312"/>
                    <a:gd name="T35" fmla="*/ 1342 h 1460"/>
                    <a:gd name="T36" fmla="*/ 1152 w 2312"/>
                    <a:gd name="T37" fmla="*/ 1374 h 1460"/>
                    <a:gd name="T38" fmla="*/ 1199 w 2312"/>
                    <a:gd name="T39" fmla="*/ 1415 h 1460"/>
                    <a:gd name="T40" fmla="*/ 1156 w 2312"/>
                    <a:gd name="T41" fmla="*/ 1409 h 1460"/>
                    <a:gd name="T42" fmla="*/ 1156 w 2312"/>
                    <a:gd name="T43" fmla="*/ 1377 h 1460"/>
                    <a:gd name="T44" fmla="*/ 1199 w 2312"/>
                    <a:gd name="T45" fmla="*/ 1377 h 1460"/>
                    <a:gd name="T46" fmla="*/ 1199 w 2312"/>
                    <a:gd name="T47" fmla="*/ 1415 h 1460"/>
                    <a:gd name="T48" fmla="*/ 1199 w 2312"/>
                    <a:gd name="T49" fmla="*/ 1374 h 1460"/>
                    <a:gd name="T50" fmla="*/ 1156 w 2312"/>
                    <a:gd name="T51" fmla="*/ 1374 h 1460"/>
                    <a:gd name="T52" fmla="*/ 1156 w 2312"/>
                    <a:gd name="T53" fmla="*/ 1342 h 1460"/>
                    <a:gd name="T54" fmla="*/ 1199 w 2312"/>
                    <a:gd name="T55" fmla="*/ 1336 h 1460"/>
                    <a:gd name="T56" fmla="*/ 1199 w 2312"/>
                    <a:gd name="T57" fmla="*/ 1374 h 1460"/>
                    <a:gd name="T58" fmla="*/ 2176 w 2312"/>
                    <a:gd name="T59" fmla="*/ 1301 h 1460"/>
                    <a:gd name="T60" fmla="*/ 136 w 2312"/>
                    <a:gd name="T61" fmla="*/ 1301 h 1460"/>
                    <a:gd name="T62" fmla="*/ 136 w 2312"/>
                    <a:gd name="T63" fmla="*/ 158 h 1460"/>
                    <a:gd name="T64" fmla="*/ 2176 w 2312"/>
                    <a:gd name="T65" fmla="*/ 158 h 1460"/>
                    <a:gd name="T66" fmla="*/ 2176 w 2312"/>
                    <a:gd name="T67" fmla="*/ 1301 h 1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312" h="1460">
                      <a:moveTo>
                        <a:pt x="2248" y="0"/>
                      </a:move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29" y="0"/>
                        <a:pt x="0" y="28"/>
                        <a:pt x="0" y="64"/>
                      </a:cubicBezTo>
                      <a:cubicBezTo>
                        <a:pt x="0" y="1396"/>
                        <a:pt x="0" y="1396"/>
                        <a:pt x="0" y="1396"/>
                      </a:cubicBezTo>
                      <a:cubicBezTo>
                        <a:pt x="0" y="1431"/>
                        <a:pt x="29" y="1460"/>
                        <a:pt x="64" y="1460"/>
                      </a:cubicBezTo>
                      <a:cubicBezTo>
                        <a:pt x="2248" y="1460"/>
                        <a:pt x="2248" y="1460"/>
                        <a:pt x="2248" y="1460"/>
                      </a:cubicBezTo>
                      <a:cubicBezTo>
                        <a:pt x="2283" y="1460"/>
                        <a:pt x="2312" y="1431"/>
                        <a:pt x="2312" y="1396"/>
                      </a:cubicBezTo>
                      <a:cubicBezTo>
                        <a:pt x="2312" y="64"/>
                        <a:pt x="2312" y="64"/>
                        <a:pt x="2312" y="64"/>
                      </a:cubicBezTo>
                      <a:cubicBezTo>
                        <a:pt x="2312" y="28"/>
                        <a:pt x="2283" y="0"/>
                        <a:pt x="2248" y="0"/>
                      </a:cubicBezTo>
                      <a:close/>
                      <a:moveTo>
                        <a:pt x="1152" y="1409"/>
                      </a:moveTo>
                      <a:cubicBezTo>
                        <a:pt x="1120" y="1404"/>
                        <a:pt x="1120" y="1404"/>
                        <a:pt x="1120" y="1404"/>
                      </a:cubicBezTo>
                      <a:cubicBezTo>
                        <a:pt x="1120" y="1377"/>
                        <a:pt x="1120" y="1377"/>
                        <a:pt x="1120" y="1377"/>
                      </a:cubicBezTo>
                      <a:cubicBezTo>
                        <a:pt x="1152" y="1377"/>
                        <a:pt x="1152" y="1377"/>
                        <a:pt x="1152" y="1377"/>
                      </a:cubicBezTo>
                      <a:lnTo>
                        <a:pt x="1152" y="1409"/>
                      </a:lnTo>
                      <a:close/>
                      <a:moveTo>
                        <a:pt x="1152" y="1374"/>
                      </a:moveTo>
                      <a:cubicBezTo>
                        <a:pt x="1120" y="1374"/>
                        <a:pt x="1120" y="1374"/>
                        <a:pt x="1120" y="1374"/>
                      </a:cubicBezTo>
                      <a:cubicBezTo>
                        <a:pt x="1120" y="1347"/>
                        <a:pt x="1120" y="1347"/>
                        <a:pt x="1120" y="1347"/>
                      </a:cubicBezTo>
                      <a:cubicBezTo>
                        <a:pt x="1152" y="1342"/>
                        <a:pt x="1152" y="1342"/>
                        <a:pt x="1152" y="1342"/>
                      </a:cubicBezTo>
                      <a:lnTo>
                        <a:pt x="1152" y="1374"/>
                      </a:lnTo>
                      <a:close/>
                      <a:moveTo>
                        <a:pt x="1199" y="1415"/>
                      </a:moveTo>
                      <a:cubicBezTo>
                        <a:pt x="1156" y="1409"/>
                        <a:pt x="1156" y="1409"/>
                        <a:pt x="1156" y="1409"/>
                      </a:cubicBezTo>
                      <a:cubicBezTo>
                        <a:pt x="1156" y="1377"/>
                        <a:pt x="1156" y="1377"/>
                        <a:pt x="1156" y="1377"/>
                      </a:cubicBezTo>
                      <a:cubicBezTo>
                        <a:pt x="1199" y="1377"/>
                        <a:pt x="1199" y="1377"/>
                        <a:pt x="1199" y="1377"/>
                      </a:cubicBezTo>
                      <a:lnTo>
                        <a:pt x="1199" y="1415"/>
                      </a:lnTo>
                      <a:close/>
                      <a:moveTo>
                        <a:pt x="1199" y="1374"/>
                      </a:moveTo>
                      <a:cubicBezTo>
                        <a:pt x="1156" y="1374"/>
                        <a:pt x="1156" y="1374"/>
                        <a:pt x="1156" y="1374"/>
                      </a:cubicBezTo>
                      <a:cubicBezTo>
                        <a:pt x="1156" y="1342"/>
                        <a:pt x="1156" y="1342"/>
                        <a:pt x="1156" y="1342"/>
                      </a:cubicBezTo>
                      <a:cubicBezTo>
                        <a:pt x="1199" y="1336"/>
                        <a:pt x="1199" y="1336"/>
                        <a:pt x="1199" y="1336"/>
                      </a:cubicBezTo>
                      <a:lnTo>
                        <a:pt x="1199" y="1374"/>
                      </a:lnTo>
                      <a:close/>
                      <a:moveTo>
                        <a:pt x="2176" y="1301"/>
                      </a:moveTo>
                      <a:cubicBezTo>
                        <a:pt x="136" y="1301"/>
                        <a:pt x="136" y="1301"/>
                        <a:pt x="136" y="1301"/>
                      </a:cubicBezTo>
                      <a:cubicBezTo>
                        <a:pt x="136" y="158"/>
                        <a:pt x="136" y="158"/>
                        <a:pt x="136" y="158"/>
                      </a:cubicBezTo>
                      <a:cubicBezTo>
                        <a:pt x="2176" y="158"/>
                        <a:pt x="2176" y="158"/>
                        <a:pt x="2176" y="158"/>
                      </a:cubicBezTo>
                      <a:lnTo>
                        <a:pt x="2176" y="130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582">
                    <a:lnSpc>
                      <a:spcPct val="90000"/>
                    </a:lnSpc>
                  </a:pPr>
                  <a:endParaRPr lang="en-US" sz="1324" dirty="0">
                    <a:solidFill>
                      <a:srgbClr val="6E6E73"/>
                    </a:solidFill>
                  </a:endParaRPr>
                </a:p>
              </p:txBody>
            </p:sp>
            <p:sp>
              <p:nvSpPr>
                <p:cNvPr id="62" name="Freeform 13"/>
                <p:cNvSpPr>
                  <a:spLocks noChangeAspect="1" noEditPoints="1"/>
                </p:cNvSpPr>
                <p:nvPr/>
              </p:nvSpPr>
              <p:spPr bwMode="black">
                <a:xfrm>
                  <a:off x="1976000" y="3044618"/>
                  <a:ext cx="289490" cy="292855"/>
                </a:xfrm>
                <a:custGeom>
                  <a:avLst/>
                  <a:gdLst>
                    <a:gd name="T0" fmla="*/ 747 w 769"/>
                    <a:gd name="T1" fmla="*/ 473 h 780"/>
                    <a:gd name="T2" fmla="*/ 756 w 769"/>
                    <a:gd name="T3" fmla="*/ 394 h 780"/>
                    <a:gd name="T4" fmla="*/ 389 w 769"/>
                    <a:gd name="T5" fmla="*/ 27 h 780"/>
                    <a:gd name="T6" fmla="*/ 326 w 769"/>
                    <a:gd name="T7" fmla="*/ 33 h 780"/>
                    <a:gd name="T8" fmla="*/ 213 w 769"/>
                    <a:gd name="T9" fmla="*/ 0 h 780"/>
                    <a:gd name="T10" fmla="*/ 0 w 769"/>
                    <a:gd name="T11" fmla="*/ 213 h 780"/>
                    <a:gd name="T12" fmla="*/ 29 w 769"/>
                    <a:gd name="T13" fmla="*/ 320 h 780"/>
                    <a:gd name="T14" fmla="*/ 22 w 769"/>
                    <a:gd name="T15" fmla="*/ 394 h 780"/>
                    <a:gd name="T16" fmla="*/ 389 w 769"/>
                    <a:gd name="T17" fmla="*/ 761 h 780"/>
                    <a:gd name="T18" fmla="*/ 456 w 769"/>
                    <a:gd name="T19" fmla="*/ 755 h 780"/>
                    <a:gd name="T20" fmla="*/ 556 w 769"/>
                    <a:gd name="T21" fmla="*/ 780 h 780"/>
                    <a:gd name="T22" fmla="*/ 769 w 769"/>
                    <a:gd name="T23" fmla="*/ 567 h 780"/>
                    <a:gd name="T24" fmla="*/ 747 w 769"/>
                    <a:gd name="T25" fmla="*/ 473 h 780"/>
                    <a:gd name="T26" fmla="*/ 577 w 769"/>
                    <a:gd name="T27" fmla="*/ 570 h 780"/>
                    <a:gd name="T28" fmla="*/ 502 w 769"/>
                    <a:gd name="T29" fmla="*/ 626 h 780"/>
                    <a:gd name="T30" fmla="*/ 388 w 769"/>
                    <a:gd name="T31" fmla="*/ 646 h 780"/>
                    <a:gd name="T32" fmla="*/ 256 w 769"/>
                    <a:gd name="T33" fmla="*/ 619 h 780"/>
                    <a:gd name="T34" fmla="*/ 196 w 769"/>
                    <a:gd name="T35" fmla="*/ 565 h 780"/>
                    <a:gd name="T36" fmla="*/ 172 w 769"/>
                    <a:gd name="T37" fmla="*/ 499 h 780"/>
                    <a:gd name="T38" fmla="*/ 188 w 769"/>
                    <a:gd name="T39" fmla="*/ 464 h 780"/>
                    <a:gd name="T40" fmla="*/ 226 w 769"/>
                    <a:gd name="T41" fmla="*/ 450 h 780"/>
                    <a:gd name="T42" fmla="*/ 258 w 769"/>
                    <a:gd name="T43" fmla="*/ 461 h 780"/>
                    <a:gd name="T44" fmla="*/ 280 w 769"/>
                    <a:gd name="T45" fmla="*/ 493 h 780"/>
                    <a:gd name="T46" fmla="*/ 301 w 769"/>
                    <a:gd name="T47" fmla="*/ 530 h 780"/>
                    <a:gd name="T48" fmla="*/ 332 w 769"/>
                    <a:gd name="T49" fmla="*/ 554 h 780"/>
                    <a:gd name="T50" fmla="*/ 385 w 769"/>
                    <a:gd name="T51" fmla="*/ 563 h 780"/>
                    <a:gd name="T52" fmla="*/ 459 w 769"/>
                    <a:gd name="T53" fmla="*/ 544 h 780"/>
                    <a:gd name="T54" fmla="*/ 486 w 769"/>
                    <a:gd name="T55" fmla="*/ 498 h 780"/>
                    <a:gd name="T56" fmla="*/ 472 w 769"/>
                    <a:gd name="T57" fmla="*/ 463 h 780"/>
                    <a:gd name="T58" fmla="*/ 433 w 769"/>
                    <a:gd name="T59" fmla="*/ 442 h 780"/>
                    <a:gd name="T60" fmla="*/ 365 w 769"/>
                    <a:gd name="T61" fmla="*/ 425 h 780"/>
                    <a:gd name="T62" fmla="*/ 269 w 769"/>
                    <a:gd name="T63" fmla="*/ 396 h 780"/>
                    <a:gd name="T64" fmla="*/ 206 w 769"/>
                    <a:gd name="T65" fmla="*/ 350 h 780"/>
                    <a:gd name="T66" fmla="*/ 182 w 769"/>
                    <a:gd name="T67" fmla="*/ 277 h 780"/>
                    <a:gd name="T68" fmla="*/ 207 w 769"/>
                    <a:gd name="T69" fmla="*/ 202 h 780"/>
                    <a:gd name="T70" fmla="*/ 279 w 769"/>
                    <a:gd name="T71" fmla="*/ 153 h 780"/>
                    <a:gd name="T72" fmla="*/ 386 w 769"/>
                    <a:gd name="T73" fmla="*/ 136 h 780"/>
                    <a:gd name="T74" fmla="*/ 472 w 769"/>
                    <a:gd name="T75" fmla="*/ 147 h 780"/>
                    <a:gd name="T76" fmla="*/ 532 w 769"/>
                    <a:gd name="T77" fmla="*/ 178 h 780"/>
                    <a:gd name="T78" fmla="*/ 568 w 769"/>
                    <a:gd name="T79" fmla="*/ 218 h 780"/>
                    <a:gd name="T80" fmla="*/ 580 w 769"/>
                    <a:gd name="T81" fmla="*/ 259 h 780"/>
                    <a:gd name="T82" fmla="*/ 565 w 769"/>
                    <a:gd name="T83" fmla="*/ 295 h 780"/>
                    <a:gd name="T84" fmla="*/ 527 w 769"/>
                    <a:gd name="T85" fmla="*/ 311 h 780"/>
                    <a:gd name="T86" fmla="*/ 495 w 769"/>
                    <a:gd name="T87" fmla="*/ 301 h 780"/>
                    <a:gd name="T88" fmla="*/ 473 w 769"/>
                    <a:gd name="T89" fmla="*/ 272 h 780"/>
                    <a:gd name="T90" fmla="*/ 440 w 769"/>
                    <a:gd name="T91" fmla="*/ 231 h 780"/>
                    <a:gd name="T92" fmla="*/ 379 w 769"/>
                    <a:gd name="T93" fmla="*/ 217 h 780"/>
                    <a:gd name="T94" fmla="*/ 316 w 769"/>
                    <a:gd name="T95" fmla="*/ 232 h 780"/>
                    <a:gd name="T96" fmla="*/ 293 w 769"/>
                    <a:gd name="T97" fmla="*/ 268 h 780"/>
                    <a:gd name="T98" fmla="*/ 300 w 769"/>
                    <a:gd name="T99" fmla="*/ 289 h 780"/>
                    <a:gd name="T100" fmla="*/ 322 w 769"/>
                    <a:gd name="T101" fmla="*/ 306 h 780"/>
                    <a:gd name="T102" fmla="*/ 352 w 769"/>
                    <a:gd name="T103" fmla="*/ 317 h 780"/>
                    <a:gd name="T104" fmla="*/ 402 w 769"/>
                    <a:gd name="T105" fmla="*/ 329 h 780"/>
                    <a:gd name="T106" fmla="*/ 483 w 769"/>
                    <a:gd name="T107" fmla="*/ 351 h 780"/>
                    <a:gd name="T108" fmla="*/ 546 w 769"/>
                    <a:gd name="T109" fmla="*/ 379 h 780"/>
                    <a:gd name="T110" fmla="*/ 588 w 769"/>
                    <a:gd name="T111" fmla="*/ 423 h 780"/>
                    <a:gd name="T112" fmla="*/ 603 w 769"/>
                    <a:gd name="T113" fmla="*/ 488 h 780"/>
                    <a:gd name="T114" fmla="*/ 577 w 769"/>
                    <a:gd name="T115" fmla="*/ 570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69" h="780">
                      <a:moveTo>
                        <a:pt x="747" y="473"/>
                      </a:moveTo>
                      <a:cubicBezTo>
                        <a:pt x="753" y="448"/>
                        <a:pt x="756" y="421"/>
                        <a:pt x="756" y="394"/>
                      </a:cubicBezTo>
                      <a:cubicBezTo>
                        <a:pt x="756" y="192"/>
                        <a:pt x="591" y="27"/>
                        <a:pt x="389" y="27"/>
                      </a:cubicBezTo>
                      <a:cubicBezTo>
                        <a:pt x="367" y="27"/>
                        <a:pt x="346" y="29"/>
                        <a:pt x="326" y="33"/>
                      </a:cubicBezTo>
                      <a:cubicBezTo>
                        <a:pt x="293" y="12"/>
                        <a:pt x="254" y="0"/>
                        <a:pt x="213" y="0"/>
                      </a:cubicBezTo>
                      <a:cubicBezTo>
                        <a:pt x="95" y="0"/>
                        <a:pt x="0" y="95"/>
                        <a:pt x="0" y="213"/>
                      </a:cubicBezTo>
                      <a:cubicBezTo>
                        <a:pt x="0" y="252"/>
                        <a:pt x="11" y="289"/>
                        <a:pt x="29" y="320"/>
                      </a:cubicBezTo>
                      <a:cubicBezTo>
                        <a:pt x="24" y="344"/>
                        <a:pt x="22" y="369"/>
                        <a:pt x="22" y="394"/>
                      </a:cubicBezTo>
                      <a:cubicBezTo>
                        <a:pt x="22" y="597"/>
                        <a:pt x="186" y="761"/>
                        <a:pt x="389" y="761"/>
                      </a:cubicBezTo>
                      <a:cubicBezTo>
                        <a:pt x="412" y="761"/>
                        <a:pt x="434" y="759"/>
                        <a:pt x="456" y="755"/>
                      </a:cubicBezTo>
                      <a:cubicBezTo>
                        <a:pt x="486" y="771"/>
                        <a:pt x="520" y="780"/>
                        <a:pt x="556" y="780"/>
                      </a:cubicBezTo>
                      <a:cubicBezTo>
                        <a:pt x="674" y="780"/>
                        <a:pt x="769" y="685"/>
                        <a:pt x="769" y="567"/>
                      </a:cubicBezTo>
                      <a:cubicBezTo>
                        <a:pt x="769" y="534"/>
                        <a:pt x="761" y="501"/>
                        <a:pt x="747" y="473"/>
                      </a:cubicBezTo>
                      <a:close/>
                      <a:moveTo>
                        <a:pt x="577" y="570"/>
                      </a:moveTo>
                      <a:cubicBezTo>
                        <a:pt x="560" y="594"/>
                        <a:pt x="535" y="613"/>
                        <a:pt x="502" y="626"/>
                      </a:cubicBezTo>
                      <a:cubicBezTo>
                        <a:pt x="470" y="640"/>
                        <a:pt x="432" y="646"/>
                        <a:pt x="388" y="646"/>
                      </a:cubicBezTo>
                      <a:cubicBezTo>
                        <a:pt x="335" y="646"/>
                        <a:pt x="291" y="637"/>
                        <a:pt x="256" y="619"/>
                      </a:cubicBezTo>
                      <a:cubicBezTo>
                        <a:pt x="232" y="605"/>
                        <a:pt x="211" y="587"/>
                        <a:pt x="196" y="565"/>
                      </a:cubicBezTo>
                      <a:cubicBezTo>
                        <a:pt x="180" y="543"/>
                        <a:pt x="172" y="520"/>
                        <a:pt x="172" y="499"/>
                      </a:cubicBezTo>
                      <a:cubicBezTo>
                        <a:pt x="172" y="485"/>
                        <a:pt x="177" y="474"/>
                        <a:pt x="188" y="464"/>
                      </a:cubicBezTo>
                      <a:cubicBezTo>
                        <a:pt x="198" y="455"/>
                        <a:pt x="211" y="450"/>
                        <a:pt x="226" y="450"/>
                      </a:cubicBezTo>
                      <a:cubicBezTo>
                        <a:pt x="239" y="450"/>
                        <a:pt x="249" y="454"/>
                        <a:pt x="258" y="461"/>
                      </a:cubicBezTo>
                      <a:cubicBezTo>
                        <a:pt x="267" y="468"/>
                        <a:pt x="274" y="479"/>
                        <a:pt x="280" y="493"/>
                      </a:cubicBezTo>
                      <a:cubicBezTo>
                        <a:pt x="286" y="508"/>
                        <a:pt x="293" y="520"/>
                        <a:pt x="301" y="530"/>
                      </a:cubicBezTo>
                      <a:cubicBezTo>
                        <a:pt x="308" y="540"/>
                        <a:pt x="318" y="548"/>
                        <a:pt x="332" y="554"/>
                      </a:cubicBezTo>
                      <a:cubicBezTo>
                        <a:pt x="345" y="560"/>
                        <a:pt x="363" y="563"/>
                        <a:pt x="385" y="563"/>
                      </a:cubicBezTo>
                      <a:cubicBezTo>
                        <a:pt x="415" y="563"/>
                        <a:pt x="440" y="557"/>
                        <a:pt x="459" y="544"/>
                      </a:cubicBezTo>
                      <a:cubicBezTo>
                        <a:pt x="477" y="532"/>
                        <a:pt x="486" y="517"/>
                        <a:pt x="486" y="498"/>
                      </a:cubicBezTo>
                      <a:cubicBezTo>
                        <a:pt x="486" y="484"/>
                        <a:pt x="481" y="472"/>
                        <a:pt x="472" y="463"/>
                      </a:cubicBezTo>
                      <a:cubicBezTo>
                        <a:pt x="462" y="454"/>
                        <a:pt x="449" y="447"/>
                        <a:pt x="433" y="442"/>
                      </a:cubicBezTo>
                      <a:cubicBezTo>
                        <a:pt x="416" y="437"/>
                        <a:pt x="393" y="431"/>
                        <a:pt x="365" y="425"/>
                      </a:cubicBezTo>
                      <a:cubicBezTo>
                        <a:pt x="327" y="417"/>
                        <a:pt x="295" y="407"/>
                        <a:pt x="269" y="396"/>
                      </a:cubicBezTo>
                      <a:cubicBezTo>
                        <a:pt x="243" y="385"/>
                        <a:pt x="222" y="370"/>
                        <a:pt x="206" y="350"/>
                      </a:cubicBezTo>
                      <a:cubicBezTo>
                        <a:pt x="190" y="331"/>
                        <a:pt x="182" y="306"/>
                        <a:pt x="182" y="277"/>
                      </a:cubicBezTo>
                      <a:cubicBezTo>
                        <a:pt x="182" y="249"/>
                        <a:pt x="191" y="224"/>
                        <a:pt x="207" y="202"/>
                      </a:cubicBezTo>
                      <a:cubicBezTo>
                        <a:pt x="224" y="181"/>
                        <a:pt x="248" y="164"/>
                        <a:pt x="279" y="153"/>
                      </a:cubicBezTo>
                      <a:cubicBezTo>
                        <a:pt x="309" y="142"/>
                        <a:pt x="345" y="136"/>
                        <a:pt x="386" y="136"/>
                      </a:cubicBezTo>
                      <a:cubicBezTo>
                        <a:pt x="419" y="136"/>
                        <a:pt x="448" y="140"/>
                        <a:pt x="472" y="147"/>
                      </a:cubicBezTo>
                      <a:cubicBezTo>
                        <a:pt x="496" y="155"/>
                        <a:pt x="516" y="165"/>
                        <a:pt x="532" y="178"/>
                      </a:cubicBezTo>
                      <a:cubicBezTo>
                        <a:pt x="549" y="190"/>
                        <a:pt x="561" y="204"/>
                        <a:pt x="568" y="218"/>
                      </a:cubicBezTo>
                      <a:cubicBezTo>
                        <a:pt x="576" y="232"/>
                        <a:pt x="580" y="246"/>
                        <a:pt x="580" y="259"/>
                      </a:cubicBezTo>
                      <a:cubicBezTo>
                        <a:pt x="580" y="273"/>
                        <a:pt x="575" y="284"/>
                        <a:pt x="565" y="295"/>
                      </a:cubicBezTo>
                      <a:cubicBezTo>
                        <a:pt x="555" y="305"/>
                        <a:pt x="542" y="311"/>
                        <a:pt x="527" y="311"/>
                      </a:cubicBezTo>
                      <a:cubicBezTo>
                        <a:pt x="513" y="311"/>
                        <a:pt x="503" y="307"/>
                        <a:pt x="495" y="301"/>
                      </a:cubicBezTo>
                      <a:cubicBezTo>
                        <a:pt x="488" y="295"/>
                        <a:pt x="481" y="285"/>
                        <a:pt x="473" y="272"/>
                      </a:cubicBezTo>
                      <a:cubicBezTo>
                        <a:pt x="464" y="254"/>
                        <a:pt x="453" y="241"/>
                        <a:pt x="440" y="231"/>
                      </a:cubicBezTo>
                      <a:cubicBezTo>
                        <a:pt x="428" y="221"/>
                        <a:pt x="407" y="217"/>
                        <a:pt x="379" y="217"/>
                      </a:cubicBezTo>
                      <a:cubicBezTo>
                        <a:pt x="353" y="217"/>
                        <a:pt x="331" y="222"/>
                        <a:pt x="316" y="232"/>
                      </a:cubicBezTo>
                      <a:cubicBezTo>
                        <a:pt x="300" y="242"/>
                        <a:pt x="293" y="254"/>
                        <a:pt x="293" y="268"/>
                      </a:cubicBezTo>
                      <a:cubicBezTo>
                        <a:pt x="293" y="276"/>
                        <a:pt x="295" y="283"/>
                        <a:pt x="300" y="289"/>
                      </a:cubicBezTo>
                      <a:cubicBezTo>
                        <a:pt x="305" y="295"/>
                        <a:pt x="313" y="301"/>
                        <a:pt x="322" y="306"/>
                      </a:cubicBezTo>
                      <a:cubicBezTo>
                        <a:pt x="332" y="310"/>
                        <a:pt x="342" y="314"/>
                        <a:pt x="352" y="317"/>
                      </a:cubicBezTo>
                      <a:cubicBezTo>
                        <a:pt x="362" y="320"/>
                        <a:pt x="379" y="324"/>
                        <a:pt x="402" y="329"/>
                      </a:cubicBezTo>
                      <a:cubicBezTo>
                        <a:pt x="432" y="336"/>
                        <a:pt x="459" y="343"/>
                        <a:pt x="483" y="351"/>
                      </a:cubicBezTo>
                      <a:cubicBezTo>
                        <a:pt x="508" y="359"/>
                        <a:pt x="529" y="368"/>
                        <a:pt x="546" y="379"/>
                      </a:cubicBezTo>
                      <a:cubicBezTo>
                        <a:pt x="564" y="391"/>
                        <a:pt x="578" y="406"/>
                        <a:pt x="588" y="423"/>
                      </a:cubicBezTo>
                      <a:cubicBezTo>
                        <a:pt x="598" y="441"/>
                        <a:pt x="603" y="462"/>
                        <a:pt x="603" y="488"/>
                      </a:cubicBezTo>
                      <a:cubicBezTo>
                        <a:pt x="603" y="518"/>
                        <a:pt x="594" y="545"/>
                        <a:pt x="577" y="5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582">
                    <a:lnSpc>
                      <a:spcPct val="90000"/>
                    </a:lnSpc>
                  </a:pPr>
                  <a:endParaRPr lang="en-US" sz="1324" dirty="0">
                    <a:solidFill>
                      <a:srgbClr val="6E6E73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802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06796"/>
            <a:ext cx="9141666" cy="392390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 bwMode="auto">
          <a:xfrm>
            <a:off x="1" y="1106797"/>
            <a:ext cx="9152039" cy="3923906"/>
          </a:xfrm>
          <a:prstGeom prst="rect">
            <a:avLst/>
          </a:prstGeom>
          <a:solidFill>
            <a:srgbClr val="191919">
              <a:alpha val="76078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1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35" dirty="0" smtClean="0"/>
              <a:t>Az ECM mint rendszer integrátor</a:t>
            </a:r>
            <a:endParaRPr lang="en-US" sz="2353" dirty="0"/>
          </a:p>
        </p:txBody>
      </p:sp>
      <p:sp>
        <p:nvSpPr>
          <p:cNvPr id="11" name="Oval 10"/>
          <p:cNvSpPr/>
          <p:nvPr/>
        </p:nvSpPr>
        <p:spPr bwMode="auto">
          <a:xfrm>
            <a:off x="2889021" y="1374349"/>
            <a:ext cx="3299911" cy="3299911"/>
          </a:xfrm>
          <a:prstGeom prst="ellipse">
            <a:avLst/>
          </a:prstGeom>
          <a:noFill/>
          <a:ln w="6032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4002996" y="2448112"/>
            <a:ext cx="1152387" cy="1480735"/>
            <a:chOff x="5444351" y="3100504"/>
            <a:chExt cx="1567327" cy="2013902"/>
          </a:xfrm>
        </p:grpSpPr>
        <p:grpSp>
          <p:nvGrpSpPr>
            <p:cNvPr id="78" name="Group 77"/>
            <p:cNvGrpSpPr/>
            <p:nvPr/>
          </p:nvGrpSpPr>
          <p:grpSpPr>
            <a:xfrm>
              <a:off x="5444351" y="3100504"/>
              <a:ext cx="1567327" cy="1567327"/>
              <a:chOff x="5434574" y="3100504"/>
              <a:chExt cx="1567327" cy="1567327"/>
            </a:xfrm>
          </p:grpSpPr>
          <p:sp>
            <p:nvSpPr>
              <p:cNvPr id="61" name="Oval 60"/>
              <p:cNvSpPr/>
              <p:nvPr/>
            </p:nvSpPr>
            <p:spPr bwMode="auto">
              <a:xfrm>
                <a:off x="5434574" y="3100504"/>
                <a:ext cx="1567327" cy="15673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AFF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72" name="Group 12"/>
              <p:cNvGrpSpPr>
                <a:grpSpLocks noChangeAspect="1"/>
              </p:cNvGrpSpPr>
              <p:nvPr/>
            </p:nvGrpSpPr>
            <p:grpSpPr bwMode="auto">
              <a:xfrm>
                <a:off x="5739920" y="3498930"/>
                <a:ext cx="956634" cy="770474"/>
                <a:chOff x="1400" y="176"/>
                <a:chExt cx="5036" cy="4056"/>
              </a:xfrm>
              <a:solidFill>
                <a:schemeClr val="tx2"/>
              </a:solidFill>
            </p:grpSpPr>
            <p:sp>
              <p:nvSpPr>
                <p:cNvPr id="74" name="Freeform 13"/>
                <p:cNvSpPr>
                  <a:spLocks/>
                </p:cNvSpPr>
                <p:nvPr/>
              </p:nvSpPr>
              <p:spPr bwMode="auto">
                <a:xfrm>
                  <a:off x="4539" y="176"/>
                  <a:ext cx="1897" cy="3491"/>
                </a:xfrm>
                <a:custGeom>
                  <a:avLst/>
                  <a:gdLst>
                    <a:gd name="T0" fmla="*/ 780 w 802"/>
                    <a:gd name="T1" fmla="*/ 697 h 1475"/>
                    <a:gd name="T2" fmla="*/ 524 w 802"/>
                    <a:gd name="T3" fmla="*/ 563 h 1475"/>
                    <a:gd name="T4" fmla="*/ 524 w 802"/>
                    <a:gd name="T5" fmla="*/ 472 h 1475"/>
                    <a:gd name="T6" fmla="*/ 561 w 802"/>
                    <a:gd name="T7" fmla="*/ 402 h 1475"/>
                    <a:gd name="T8" fmla="*/ 593 w 802"/>
                    <a:gd name="T9" fmla="*/ 359 h 1475"/>
                    <a:gd name="T10" fmla="*/ 604 w 802"/>
                    <a:gd name="T11" fmla="*/ 290 h 1475"/>
                    <a:gd name="T12" fmla="*/ 583 w 802"/>
                    <a:gd name="T13" fmla="*/ 247 h 1475"/>
                    <a:gd name="T14" fmla="*/ 374 w 802"/>
                    <a:gd name="T15" fmla="*/ 0 h 1475"/>
                    <a:gd name="T16" fmla="*/ 171 w 802"/>
                    <a:gd name="T17" fmla="*/ 247 h 1475"/>
                    <a:gd name="T18" fmla="*/ 150 w 802"/>
                    <a:gd name="T19" fmla="*/ 290 h 1475"/>
                    <a:gd name="T20" fmla="*/ 161 w 802"/>
                    <a:gd name="T21" fmla="*/ 359 h 1475"/>
                    <a:gd name="T22" fmla="*/ 193 w 802"/>
                    <a:gd name="T23" fmla="*/ 402 h 1475"/>
                    <a:gd name="T24" fmla="*/ 230 w 802"/>
                    <a:gd name="T25" fmla="*/ 472 h 1475"/>
                    <a:gd name="T26" fmla="*/ 230 w 802"/>
                    <a:gd name="T27" fmla="*/ 563 h 1475"/>
                    <a:gd name="T28" fmla="*/ 0 w 802"/>
                    <a:gd name="T29" fmla="*/ 665 h 1475"/>
                    <a:gd name="T30" fmla="*/ 118 w 802"/>
                    <a:gd name="T31" fmla="*/ 713 h 1475"/>
                    <a:gd name="T32" fmla="*/ 267 w 802"/>
                    <a:gd name="T33" fmla="*/ 853 h 1475"/>
                    <a:gd name="T34" fmla="*/ 273 w 802"/>
                    <a:gd name="T35" fmla="*/ 1475 h 1475"/>
                    <a:gd name="T36" fmla="*/ 374 w 802"/>
                    <a:gd name="T37" fmla="*/ 1475 h 1475"/>
                    <a:gd name="T38" fmla="*/ 780 w 802"/>
                    <a:gd name="T39" fmla="*/ 1336 h 1475"/>
                    <a:gd name="T40" fmla="*/ 780 w 802"/>
                    <a:gd name="T41" fmla="*/ 697 h 1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02" h="1475">
                      <a:moveTo>
                        <a:pt x="780" y="697"/>
                      </a:moveTo>
                      <a:cubicBezTo>
                        <a:pt x="775" y="660"/>
                        <a:pt x="620" y="590"/>
                        <a:pt x="524" y="563"/>
                      </a:cubicBezTo>
                      <a:cubicBezTo>
                        <a:pt x="524" y="472"/>
                        <a:pt x="524" y="472"/>
                        <a:pt x="524" y="472"/>
                      </a:cubicBezTo>
                      <a:cubicBezTo>
                        <a:pt x="540" y="451"/>
                        <a:pt x="551" y="429"/>
                        <a:pt x="561" y="402"/>
                      </a:cubicBezTo>
                      <a:cubicBezTo>
                        <a:pt x="577" y="397"/>
                        <a:pt x="593" y="381"/>
                        <a:pt x="593" y="359"/>
                      </a:cubicBezTo>
                      <a:cubicBezTo>
                        <a:pt x="604" y="290"/>
                        <a:pt x="604" y="290"/>
                        <a:pt x="604" y="290"/>
                      </a:cubicBezTo>
                      <a:cubicBezTo>
                        <a:pt x="604" y="274"/>
                        <a:pt x="599" y="252"/>
                        <a:pt x="583" y="247"/>
                      </a:cubicBezTo>
                      <a:cubicBezTo>
                        <a:pt x="577" y="91"/>
                        <a:pt x="529" y="0"/>
                        <a:pt x="374" y="0"/>
                      </a:cubicBezTo>
                      <a:cubicBezTo>
                        <a:pt x="225" y="0"/>
                        <a:pt x="171" y="91"/>
                        <a:pt x="171" y="247"/>
                      </a:cubicBezTo>
                      <a:cubicBezTo>
                        <a:pt x="155" y="252"/>
                        <a:pt x="150" y="274"/>
                        <a:pt x="150" y="290"/>
                      </a:cubicBezTo>
                      <a:cubicBezTo>
                        <a:pt x="161" y="359"/>
                        <a:pt x="161" y="359"/>
                        <a:pt x="161" y="359"/>
                      </a:cubicBezTo>
                      <a:cubicBezTo>
                        <a:pt x="161" y="381"/>
                        <a:pt x="177" y="397"/>
                        <a:pt x="193" y="402"/>
                      </a:cubicBezTo>
                      <a:cubicBezTo>
                        <a:pt x="203" y="429"/>
                        <a:pt x="214" y="451"/>
                        <a:pt x="230" y="472"/>
                      </a:cubicBezTo>
                      <a:cubicBezTo>
                        <a:pt x="230" y="563"/>
                        <a:pt x="230" y="563"/>
                        <a:pt x="230" y="563"/>
                      </a:cubicBezTo>
                      <a:cubicBezTo>
                        <a:pt x="155" y="585"/>
                        <a:pt x="48" y="628"/>
                        <a:pt x="0" y="665"/>
                      </a:cubicBezTo>
                      <a:cubicBezTo>
                        <a:pt x="38" y="676"/>
                        <a:pt x="80" y="692"/>
                        <a:pt x="118" y="713"/>
                      </a:cubicBezTo>
                      <a:cubicBezTo>
                        <a:pt x="214" y="762"/>
                        <a:pt x="257" y="799"/>
                        <a:pt x="267" y="853"/>
                      </a:cubicBezTo>
                      <a:cubicBezTo>
                        <a:pt x="278" y="933"/>
                        <a:pt x="289" y="1223"/>
                        <a:pt x="273" y="1475"/>
                      </a:cubicBezTo>
                      <a:cubicBezTo>
                        <a:pt x="305" y="1475"/>
                        <a:pt x="342" y="1475"/>
                        <a:pt x="374" y="1475"/>
                      </a:cubicBezTo>
                      <a:cubicBezTo>
                        <a:pt x="588" y="1475"/>
                        <a:pt x="770" y="1448"/>
                        <a:pt x="780" y="1336"/>
                      </a:cubicBezTo>
                      <a:cubicBezTo>
                        <a:pt x="802" y="1089"/>
                        <a:pt x="791" y="772"/>
                        <a:pt x="780" y="6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32" tIns="33616" rIns="67232" bIns="3361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24"/>
                </a:p>
              </p:txBody>
            </p:sp>
            <p:sp>
              <p:nvSpPr>
                <p:cNvPr id="75" name="Freeform 14"/>
                <p:cNvSpPr>
                  <a:spLocks/>
                </p:cNvSpPr>
                <p:nvPr/>
              </p:nvSpPr>
              <p:spPr bwMode="auto">
                <a:xfrm>
                  <a:off x="1400" y="176"/>
                  <a:ext cx="1904" cy="3491"/>
                </a:xfrm>
                <a:custGeom>
                  <a:avLst/>
                  <a:gdLst>
                    <a:gd name="T0" fmla="*/ 542 w 805"/>
                    <a:gd name="T1" fmla="*/ 853 h 1475"/>
                    <a:gd name="T2" fmla="*/ 692 w 805"/>
                    <a:gd name="T3" fmla="*/ 713 h 1475"/>
                    <a:gd name="T4" fmla="*/ 805 w 805"/>
                    <a:gd name="T5" fmla="*/ 665 h 1475"/>
                    <a:gd name="T6" fmla="*/ 580 w 805"/>
                    <a:gd name="T7" fmla="*/ 563 h 1475"/>
                    <a:gd name="T8" fmla="*/ 580 w 805"/>
                    <a:gd name="T9" fmla="*/ 472 h 1475"/>
                    <a:gd name="T10" fmla="*/ 612 w 805"/>
                    <a:gd name="T11" fmla="*/ 402 h 1475"/>
                    <a:gd name="T12" fmla="*/ 649 w 805"/>
                    <a:gd name="T13" fmla="*/ 359 h 1475"/>
                    <a:gd name="T14" fmla="*/ 655 w 805"/>
                    <a:gd name="T15" fmla="*/ 290 h 1475"/>
                    <a:gd name="T16" fmla="*/ 639 w 805"/>
                    <a:gd name="T17" fmla="*/ 247 h 1475"/>
                    <a:gd name="T18" fmla="*/ 429 w 805"/>
                    <a:gd name="T19" fmla="*/ 0 h 1475"/>
                    <a:gd name="T20" fmla="*/ 220 w 805"/>
                    <a:gd name="T21" fmla="*/ 247 h 1475"/>
                    <a:gd name="T22" fmla="*/ 204 w 805"/>
                    <a:gd name="T23" fmla="*/ 290 h 1475"/>
                    <a:gd name="T24" fmla="*/ 209 w 805"/>
                    <a:gd name="T25" fmla="*/ 359 h 1475"/>
                    <a:gd name="T26" fmla="*/ 247 w 805"/>
                    <a:gd name="T27" fmla="*/ 402 h 1475"/>
                    <a:gd name="T28" fmla="*/ 279 w 805"/>
                    <a:gd name="T29" fmla="*/ 472 h 1475"/>
                    <a:gd name="T30" fmla="*/ 279 w 805"/>
                    <a:gd name="T31" fmla="*/ 563 h 1475"/>
                    <a:gd name="T32" fmla="*/ 21 w 805"/>
                    <a:gd name="T33" fmla="*/ 697 h 1475"/>
                    <a:gd name="T34" fmla="*/ 21 w 805"/>
                    <a:gd name="T35" fmla="*/ 1336 h 1475"/>
                    <a:gd name="T36" fmla="*/ 429 w 805"/>
                    <a:gd name="T37" fmla="*/ 1475 h 1475"/>
                    <a:gd name="T38" fmla="*/ 531 w 805"/>
                    <a:gd name="T39" fmla="*/ 1475 h 1475"/>
                    <a:gd name="T40" fmla="*/ 542 w 805"/>
                    <a:gd name="T41" fmla="*/ 853 h 1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05" h="1475">
                      <a:moveTo>
                        <a:pt x="542" y="853"/>
                      </a:moveTo>
                      <a:cubicBezTo>
                        <a:pt x="547" y="799"/>
                        <a:pt x="590" y="762"/>
                        <a:pt x="692" y="713"/>
                      </a:cubicBezTo>
                      <a:cubicBezTo>
                        <a:pt x="725" y="692"/>
                        <a:pt x="768" y="676"/>
                        <a:pt x="805" y="665"/>
                      </a:cubicBezTo>
                      <a:cubicBezTo>
                        <a:pt x="757" y="628"/>
                        <a:pt x="655" y="585"/>
                        <a:pt x="580" y="563"/>
                      </a:cubicBezTo>
                      <a:cubicBezTo>
                        <a:pt x="580" y="472"/>
                        <a:pt x="580" y="472"/>
                        <a:pt x="580" y="472"/>
                      </a:cubicBezTo>
                      <a:cubicBezTo>
                        <a:pt x="590" y="451"/>
                        <a:pt x="606" y="429"/>
                        <a:pt x="612" y="402"/>
                      </a:cubicBezTo>
                      <a:cubicBezTo>
                        <a:pt x="633" y="397"/>
                        <a:pt x="644" y="381"/>
                        <a:pt x="649" y="359"/>
                      </a:cubicBezTo>
                      <a:cubicBezTo>
                        <a:pt x="655" y="290"/>
                        <a:pt x="655" y="290"/>
                        <a:pt x="655" y="290"/>
                      </a:cubicBezTo>
                      <a:cubicBezTo>
                        <a:pt x="660" y="274"/>
                        <a:pt x="649" y="252"/>
                        <a:pt x="639" y="247"/>
                      </a:cubicBezTo>
                      <a:cubicBezTo>
                        <a:pt x="633" y="91"/>
                        <a:pt x="585" y="0"/>
                        <a:pt x="429" y="0"/>
                      </a:cubicBezTo>
                      <a:cubicBezTo>
                        <a:pt x="274" y="0"/>
                        <a:pt x="225" y="91"/>
                        <a:pt x="220" y="247"/>
                      </a:cubicBezTo>
                      <a:cubicBezTo>
                        <a:pt x="209" y="252"/>
                        <a:pt x="198" y="274"/>
                        <a:pt x="204" y="290"/>
                      </a:cubicBezTo>
                      <a:cubicBezTo>
                        <a:pt x="209" y="359"/>
                        <a:pt x="209" y="359"/>
                        <a:pt x="209" y="359"/>
                      </a:cubicBezTo>
                      <a:cubicBezTo>
                        <a:pt x="215" y="381"/>
                        <a:pt x="225" y="397"/>
                        <a:pt x="247" y="402"/>
                      </a:cubicBezTo>
                      <a:cubicBezTo>
                        <a:pt x="252" y="429"/>
                        <a:pt x="268" y="451"/>
                        <a:pt x="279" y="472"/>
                      </a:cubicBezTo>
                      <a:cubicBezTo>
                        <a:pt x="279" y="563"/>
                        <a:pt x="279" y="563"/>
                        <a:pt x="279" y="563"/>
                      </a:cubicBezTo>
                      <a:cubicBezTo>
                        <a:pt x="182" y="590"/>
                        <a:pt x="27" y="660"/>
                        <a:pt x="21" y="697"/>
                      </a:cubicBezTo>
                      <a:cubicBezTo>
                        <a:pt x="11" y="772"/>
                        <a:pt x="0" y="1089"/>
                        <a:pt x="21" y="1336"/>
                      </a:cubicBezTo>
                      <a:cubicBezTo>
                        <a:pt x="32" y="1448"/>
                        <a:pt x="215" y="1475"/>
                        <a:pt x="429" y="1475"/>
                      </a:cubicBezTo>
                      <a:cubicBezTo>
                        <a:pt x="467" y="1475"/>
                        <a:pt x="499" y="1475"/>
                        <a:pt x="531" y="1475"/>
                      </a:cubicBezTo>
                      <a:cubicBezTo>
                        <a:pt x="521" y="1223"/>
                        <a:pt x="526" y="933"/>
                        <a:pt x="542" y="8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32" tIns="33616" rIns="67232" bIns="3361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24"/>
                </a:p>
              </p:txBody>
            </p:sp>
            <p:sp>
              <p:nvSpPr>
                <p:cNvPr id="76" name="Freeform 15"/>
                <p:cNvSpPr>
                  <a:spLocks/>
                </p:cNvSpPr>
                <p:nvPr/>
              </p:nvSpPr>
              <p:spPr bwMode="auto">
                <a:xfrm>
                  <a:off x="3333" y="432"/>
                  <a:ext cx="1178" cy="1481"/>
                </a:xfrm>
                <a:custGeom>
                  <a:avLst/>
                  <a:gdLst>
                    <a:gd name="T0" fmla="*/ 407 w 498"/>
                    <a:gd name="T1" fmla="*/ 588 h 626"/>
                    <a:gd name="T2" fmla="*/ 407 w 498"/>
                    <a:gd name="T3" fmla="*/ 513 h 626"/>
                    <a:gd name="T4" fmla="*/ 450 w 498"/>
                    <a:gd name="T5" fmla="*/ 433 h 626"/>
                    <a:gd name="T6" fmla="*/ 488 w 498"/>
                    <a:gd name="T7" fmla="*/ 390 h 626"/>
                    <a:gd name="T8" fmla="*/ 493 w 498"/>
                    <a:gd name="T9" fmla="*/ 315 h 626"/>
                    <a:gd name="T10" fmla="*/ 472 w 498"/>
                    <a:gd name="T11" fmla="*/ 267 h 626"/>
                    <a:gd name="T12" fmla="*/ 247 w 498"/>
                    <a:gd name="T13" fmla="*/ 0 h 626"/>
                    <a:gd name="T14" fmla="*/ 22 w 498"/>
                    <a:gd name="T15" fmla="*/ 267 h 626"/>
                    <a:gd name="T16" fmla="*/ 0 w 498"/>
                    <a:gd name="T17" fmla="*/ 315 h 626"/>
                    <a:gd name="T18" fmla="*/ 11 w 498"/>
                    <a:gd name="T19" fmla="*/ 390 h 626"/>
                    <a:gd name="T20" fmla="*/ 48 w 498"/>
                    <a:gd name="T21" fmla="*/ 433 h 626"/>
                    <a:gd name="T22" fmla="*/ 86 w 498"/>
                    <a:gd name="T23" fmla="*/ 513 h 626"/>
                    <a:gd name="T24" fmla="*/ 86 w 498"/>
                    <a:gd name="T25" fmla="*/ 588 h 626"/>
                    <a:gd name="T26" fmla="*/ 247 w 498"/>
                    <a:gd name="T27" fmla="*/ 626 h 626"/>
                    <a:gd name="T28" fmla="*/ 407 w 498"/>
                    <a:gd name="T29" fmla="*/ 588 h 6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8" h="626">
                      <a:moveTo>
                        <a:pt x="407" y="588"/>
                      </a:moveTo>
                      <a:cubicBezTo>
                        <a:pt x="407" y="513"/>
                        <a:pt x="407" y="513"/>
                        <a:pt x="407" y="513"/>
                      </a:cubicBezTo>
                      <a:cubicBezTo>
                        <a:pt x="423" y="492"/>
                        <a:pt x="439" y="465"/>
                        <a:pt x="450" y="433"/>
                      </a:cubicBezTo>
                      <a:cubicBezTo>
                        <a:pt x="466" y="428"/>
                        <a:pt x="482" y="412"/>
                        <a:pt x="488" y="390"/>
                      </a:cubicBezTo>
                      <a:cubicBezTo>
                        <a:pt x="493" y="315"/>
                        <a:pt x="493" y="315"/>
                        <a:pt x="493" y="315"/>
                      </a:cubicBezTo>
                      <a:cubicBezTo>
                        <a:pt x="498" y="294"/>
                        <a:pt x="488" y="278"/>
                        <a:pt x="472" y="267"/>
                      </a:cubicBezTo>
                      <a:cubicBezTo>
                        <a:pt x="472" y="96"/>
                        <a:pt x="413" y="0"/>
                        <a:pt x="247" y="0"/>
                      </a:cubicBezTo>
                      <a:cubicBezTo>
                        <a:pt x="80" y="0"/>
                        <a:pt x="27" y="96"/>
                        <a:pt x="22" y="267"/>
                      </a:cubicBezTo>
                      <a:cubicBezTo>
                        <a:pt x="5" y="278"/>
                        <a:pt x="0" y="294"/>
                        <a:pt x="0" y="315"/>
                      </a:cubicBezTo>
                      <a:cubicBezTo>
                        <a:pt x="11" y="390"/>
                        <a:pt x="11" y="390"/>
                        <a:pt x="11" y="390"/>
                      </a:cubicBezTo>
                      <a:cubicBezTo>
                        <a:pt x="11" y="412"/>
                        <a:pt x="27" y="428"/>
                        <a:pt x="48" y="433"/>
                      </a:cubicBezTo>
                      <a:cubicBezTo>
                        <a:pt x="59" y="465"/>
                        <a:pt x="70" y="492"/>
                        <a:pt x="86" y="513"/>
                      </a:cubicBezTo>
                      <a:cubicBezTo>
                        <a:pt x="86" y="588"/>
                        <a:pt x="86" y="588"/>
                        <a:pt x="86" y="588"/>
                      </a:cubicBezTo>
                      <a:cubicBezTo>
                        <a:pt x="145" y="615"/>
                        <a:pt x="198" y="626"/>
                        <a:pt x="247" y="626"/>
                      </a:cubicBezTo>
                      <a:cubicBezTo>
                        <a:pt x="295" y="626"/>
                        <a:pt x="348" y="615"/>
                        <a:pt x="407" y="5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32" tIns="33616" rIns="67232" bIns="3361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24"/>
                </a:p>
              </p:txBody>
            </p:sp>
            <p:sp>
              <p:nvSpPr>
                <p:cNvPr id="77" name="Freeform 16"/>
                <p:cNvSpPr>
                  <a:spLocks/>
                </p:cNvSpPr>
                <p:nvPr/>
              </p:nvSpPr>
              <p:spPr bwMode="auto">
                <a:xfrm>
                  <a:off x="2824" y="1894"/>
                  <a:ext cx="2198" cy="2338"/>
                </a:xfrm>
                <a:custGeom>
                  <a:avLst/>
                  <a:gdLst>
                    <a:gd name="T0" fmla="*/ 907 w 929"/>
                    <a:gd name="T1" fmla="*/ 134 h 988"/>
                    <a:gd name="T2" fmla="*/ 656 w 929"/>
                    <a:gd name="T3" fmla="*/ 0 h 988"/>
                    <a:gd name="T4" fmla="*/ 624 w 929"/>
                    <a:gd name="T5" fmla="*/ 91 h 988"/>
                    <a:gd name="T6" fmla="*/ 678 w 929"/>
                    <a:gd name="T7" fmla="*/ 494 h 988"/>
                    <a:gd name="T8" fmla="*/ 560 w 929"/>
                    <a:gd name="T9" fmla="*/ 634 h 988"/>
                    <a:gd name="T10" fmla="*/ 496 w 929"/>
                    <a:gd name="T11" fmla="*/ 204 h 988"/>
                    <a:gd name="T12" fmla="*/ 539 w 929"/>
                    <a:gd name="T13" fmla="*/ 182 h 988"/>
                    <a:gd name="T14" fmla="*/ 507 w 929"/>
                    <a:gd name="T15" fmla="*/ 75 h 988"/>
                    <a:gd name="T16" fmla="*/ 422 w 929"/>
                    <a:gd name="T17" fmla="*/ 75 h 988"/>
                    <a:gd name="T18" fmla="*/ 390 w 929"/>
                    <a:gd name="T19" fmla="*/ 182 h 988"/>
                    <a:gd name="T20" fmla="*/ 432 w 929"/>
                    <a:gd name="T21" fmla="*/ 204 h 988"/>
                    <a:gd name="T22" fmla="*/ 368 w 929"/>
                    <a:gd name="T23" fmla="*/ 634 h 988"/>
                    <a:gd name="T24" fmla="*/ 256 w 929"/>
                    <a:gd name="T25" fmla="*/ 494 h 988"/>
                    <a:gd name="T26" fmla="*/ 309 w 929"/>
                    <a:gd name="T27" fmla="*/ 91 h 988"/>
                    <a:gd name="T28" fmla="*/ 277 w 929"/>
                    <a:gd name="T29" fmla="*/ 0 h 988"/>
                    <a:gd name="T30" fmla="*/ 26 w 929"/>
                    <a:gd name="T31" fmla="*/ 134 h 988"/>
                    <a:gd name="T32" fmla="*/ 26 w 929"/>
                    <a:gd name="T33" fmla="*/ 838 h 988"/>
                    <a:gd name="T34" fmla="*/ 464 w 929"/>
                    <a:gd name="T35" fmla="*/ 988 h 988"/>
                    <a:gd name="T36" fmla="*/ 907 w 929"/>
                    <a:gd name="T37" fmla="*/ 838 h 988"/>
                    <a:gd name="T38" fmla="*/ 907 w 929"/>
                    <a:gd name="T39" fmla="*/ 134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29" h="988">
                      <a:moveTo>
                        <a:pt x="907" y="134"/>
                      </a:moveTo>
                      <a:cubicBezTo>
                        <a:pt x="902" y="96"/>
                        <a:pt x="763" y="32"/>
                        <a:pt x="656" y="0"/>
                      </a:cubicBezTo>
                      <a:cubicBezTo>
                        <a:pt x="651" y="27"/>
                        <a:pt x="640" y="59"/>
                        <a:pt x="624" y="91"/>
                      </a:cubicBezTo>
                      <a:cubicBezTo>
                        <a:pt x="678" y="494"/>
                        <a:pt x="678" y="494"/>
                        <a:pt x="678" y="494"/>
                      </a:cubicBezTo>
                      <a:cubicBezTo>
                        <a:pt x="560" y="634"/>
                        <a:pt x="560" y="634"/>
                        <a:pt x="560" y="634"/>
                      </a:cubicBezTo>
                      <a:cubicBezTo>
                        <a:pt x="496" y="204"/>
                        <a:pt x="496" y="204"/>
                        <a:pt x="496" y="204"/>
                      </a:cubicBezTo>
                      <a:cubicBezTo>
                        <a:pt x="539" y="182"/>
                        <a:pt x="539" y="182"/>
                        <a:pt x="539" y="182"/>
                      </a:cubicBezTo>
                      <a:cubicBezTo>
                        <a:pt x="507" y="75"/>
                        <a:pt x="507" y="75"/>
                        <a:pt x="507" y="75"/>
                      </a:cubicBezTo>
                      <a:cubicBezTo>
                        <a:pt x="422" y="75"/>
                        <a:pt x="422" y="75"/>
                        <a:pt x="422" y="75"/>
                      </a:cubicBezTo>
                      <a:cubicBezTo>
                        <a:pt x="390" y="182"/>
                        <a:pt x="390" y="182"/>
                        <a:pt x="390" y="182"/>
                      </a:cubicBezTo>
                      <a:cubicBezTo>
                        <a:pt x="432" y="204"/>
                        <a:pt x="432" y="204"/>
                        <a:pt x="432" y="204"/>
                      </a:cubicBezTo>
                      <a:cubicBezTo>
                        <a:pt x="368" y="634"/>
                        <a:pt x="368" y="634"/>
                        <a:pt x="368" y="634"/>
                      </a:cubicBezTo>
                      <a:cubicBezTo>
                        <a:pt x="256" y="494"/>
                        <a:pt x="256" y="494"/>
                        <a:pt x="256" y="494"/>
                      </a:cubicBezTo>
                      <a:cubicBezTo>
                        <a:pt x="309" y="91"/>
                        <a:pt x="309" y="91"/>
                        <a:pt x="309" y="91"/>
                      </a:cubicBezTo>
                      <a:cubicBezTo>
                        <a:pt x="293" y="59"/>
                        <a:pt x="283" y="32"/>
                        <a:pt x="277" y="0"/>
                      </a:cubicBezTo>
                      <a:cubicBezTo>
                        <a:pt x="171" y="32"/>
                        <a:pt x="32" y="96"/>
                        <a:pt x="26" y="134"/>
                      </a:cubicBezTo>
                      <a:cubicBezTo>
                        <a:pt x="10" y="220"/>
                        <a:pt x="0" y="569"/>
                        <a:pt x="26" y="838"/>
                      </a:cubicBezTo>
                      <a:cubicBezTo>
                        <a:pt x="32" y="956"/>
                        <a:pt x="235" y="988"/>
                        <a:pt x="464" y="988"/>
                      </a:cubicBezTo>
                      <a:cubicBezTo>
                        <a:pt x="699" y="988"/>
                        <a:pt x="897" y="956"/>
                        <a:pt x="907" y="838"/>
                      </a:cubicBezTo>
                      <a:cubicBezTo>
                        <a:pt x="929" y="569"/>
                        <a:pt x="918" y="220"/>
                        <a:pt x="907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32" tIns="33616" rIns="67232" bIns="3361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24"/>
                </a:p>
              </p:txBody>
            </p:sp>
          </p:grpSp>
        </p:grpSp>
        <p:sp>
          <p:nvSpPr>
            <p:cNvPr id="79" name="Rectangle 78"/>
            <p:cNvSpPr/>
            <p:nvPr/>
          </p:nvSpPr>
          <p:spPr>
            <a:xfrm>
              <a:off x="5444351" y="4711767"/>
              <a:ext cx="1567327" cy="402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582">
                <a:lnSpc>
                  <a:spcPct val="90000"/>
                </a:lnSpc>
              </a:pPr>
              <a:r>
                <a:rPr lang="hu-HU" sz="1471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Ügyfél</a:t>
              </a:r>
              <a:endParaRPr lang="en-US" sz="1471" b="1" dirty="0">
                <a:gradFill>
                  <a:gsLst>
                    <a:gs pos="0">
                      <a:srgbClr val="00AFF0"/>
                    </a:gs>
                    <a:gs pos="100000">
                      <a:srgbClr val="00AFF0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05263" y="3934783"/>
            <a:ext cx="3216774" cy="567581"/>
            <a:chOff x="3928882" y="4981189"/>
            <a:chExt cx="4375036" cy="771950"/>
          </a:xfrm>
        </p:grpSpPr>
        <p:sp>
          <p:nvSpPr>
            <p:cNvPr id="46" name="Rectangle 45"/>
            <p:cNvSpPr/>
            <p:nvPr/>
          </p:nvSpPr>
          <p:spPr>
            <a:xfrm>
              <a:off x="4902199" y="5075455"/>
              <a:ext cx="3401719" cy="539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582">
                <a:lnSpc>
                  <a:spcPct val="90000"/>
                </a:lnSpc>
              </a:pP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Hálózati szolgáltató</a:t>
              </a:r>
              <a:endParaRPr lang="en-US" sz="2200" b="1" dirty="0">
                <a:gradFill>
                  <a:gsLst>
                    <a:gs pos="0">
                      <a:srgbClr val="00AFF0"/>
                    </a:gs>
                    <a:gs pos="100000">
                      <a:srgbClr val="00AFF0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3928882" y="4981189"/>
              <a:ext cx="771951" cy="7719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AFF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765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113984" y="5111981"/>
              <a:ext cx="401746" cy="484967"/>
            </a:xfrm>
            <a:custGeom>
              <a:avLst/>
              <a:gdLst>
                <a:gd name="T0" fmla="*/ 590 w 1988"/>
                <a:gd name="T1" fmla="*/ 1905 h 2400"/>
                <a:gd name="T2" fmla="*/ 989 w 1988"/>
                <a:gd name="T3" fmla="*/ 0 h 2400"/>
                <a:gd name="T4" fmla="*/ 1408 w 1988"/>
                <a:gd name="T5" fmla="*/ 1896 h 2400"/>
                <a:gd name="T6" fmla="*/ 1379 w 1988"/>
                <a:gd name="T7" fmla="*/ 1838 h 2400"/>
                <a:gd name="T8" fmla="*/ 1865 w 1988"/>
                <a:gd name="T9" fmla="*/ 1038 h 2400"/>
                <a:gd name="T10" fmla="*/ 95 w 1988"/>
                <a:gd name="T11" fmla="*/ 1038 h 2400"/>
                <a:gd name="T12" fmla="*/ 590 w 1988"/>
                <a:gd name="T13" fmla="*/ 1905 h 2400"/>
                <a:gd name="T14" fmla="*/ 989 w 1988"/>
                <a:gd name="T15" fmla="*/ 419 h 2400"/>
                <a:gd name="T16" fmla="*/ 714 w 1988"/>
                <a:gd name="T17" fmla="*/ 1524 h 2400"/>
                <a:gd name="T18" fmla="*/ 714 w 1988"/>
                <a:gd name="T19" fmla="*/ 1486 h 2400"/>
                <a:gd name="T20" fmla="*/ 980 w 1988"/>
                <a:gd name="T21" fmla="*/ 505 h 2400"/>
                <a:gd name="T22" fmla="*/ 1275 w 1988"/>
                <a:gd name="T23" fmla="*/ 1467 h 2400"/>
                <a:gd name="T24" fmla="*/ 1284 w 1988"/>
                <a:gd name="T25" fmla="*/ 1515 h 2400"/>
                <a:gd name="T26" fmla="*/ 1303 w 1988"/>
                <a:gd name="T27" fmla="*/ 1943 h 2400"/>
                <a:gd name="T28" fmla="*/ 1341 w 1988"/>
                <a:gd name="T29" fmla="*/ 2400 h 2400"/>
                <a:gd name="T30" fmla="*/ 657 w 1988"/>
                <a:gd name="T31" fmla="*/ 2400 h 2400"/>
                <a:gd name="T32" fmla="*/ 695 w 1988"/>
                <a:gd name="T33" fmla="*/ 1943 h 2400"/>
                <a:gd name="T34" fmla="*/ 809 w 1988"/>
                <a:gd name="T35" fmla="*/ 1562 h 2400"/>
                <a:gd name="T36" fmla="*/ 847 w 1988"/>
                <a:gd name="T37" fmla="*/ 1153 h 2400"/>
                <a:gd name="T38" fmla="*/ 790 w 1988"/>
                <a:gd name="T39" fmla="*/ 1000 h 2400"/>
                <a:gd name="T40" fmla="*/ 1199 w 1988"/>
                <a:gd name="T41" fmla="*/ 1000 h 2400"/>
                <a:gd name="T42" fmla="*/ 1170 w 1988"/>
                <a:gd name="T43" fmla="*/ 1524 h 2400"/>
                <a:gd name="T44" fmla="*/ 1275 w 1988"/>
                <a:gd name="T45" fmla="*/ 1877 h 2400"/>
                <a:gd name="T46" fmla="*/ 856 w 1988"/>
                <a:gd name="T47" fmla="*/ 1562 h 2400"/>
                <a:gd name="T48" fmla="*/ 999 w 1988"/>
                <a:gd name="T49" fmla="*/ 1667 h 2400"/>
                <a:gd name="T50" fmla="*/ 1132 w 1988"/>
                <a:gd name="T51" fmla="*/ 1562 h 2400"/>
                <a:gd name="T52" fmla="*/ 999 w 1988"/>
                <a:gd name="T53" fmla="*/ 1467 h 2400"/>
                <a:gd name="T54" fmla="*/ 856 w 1988"/>
                <a:gd name="T55" fmla="*/ 1562 h 2400"/>
                <a:gd name="T56" fmla="*/ 999 w 1988"/>
                <a:gd name="T57" fmla="*/ 1753 h 2400"/>
                <a:gd name="T58" fmla="*/ 818 w 1988"/>
                <a:gd name="T59" fmla="*/ 1915 h 2400"/>
                <a:gd name="T60" fmla="*/ 999 w 1988"/>
                <a:gd name="T61" fmla="*/ 2048 h 2400"/>
                <a:gd name="T62" fmla="*/ 1170 w 1988"/>
                <a:gd name="T63" fmla="*/ 1905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88" h="2400">
                  <a:moveTo>
                    <a:pt x="590" y="1905"/>
                  </a:moveTo>
                  <a:cubicBezTo>
                    <a:pt x="590" y="1905"/>
                    <a:pt x="590" y="1905"/>
                    <a:pt x="590" y="1905"/>
                  </a:cubicBezTo>
                  <a:cubicBezTo>
                    <a:pt x="248" y="1753"/>
                    <a:pt x="0" y="1400"/>
                    <a:pt x="0" y="1000"/>
                  </a:cubicBezTo>
                  <a:cubicBezTo>
                    <a:pt x="0" y="448"/>
                    <a:pt x="447" y="0"/>
                    <a:pt x="989" y="0"/>
                  </a:cubicBezTo>
                  <a:cubicBezTo>
                    <a:pt x="1541" y="0"/>
                    <a:pt x="1988" y="448"/>
                    <a:pt x="1988" y="1000"/>
                  </a:cubicBezTo>
                  <a:cubicBezTo>
                    <a:pt x="1988" y="1400"/>
                    <a:pt x="1750" y="1743"/>
                    <a:pt x="1408" y="1896"/>
                  </a:cubicBezTo>
                  <a:cubicBezTo>
                    <a:pt x="1408" y="1896"/>
                    <a:pt x="1408" y="1896"/>
                    <a:pt x="1408" y="1896"/>
                  </a:cubicBezTo>
                  <a:cubicBezTo>
                    <a:pt x="1398" y="1877"/>
                    <a:pt x="1389" y="1857"/>
                    <a:pt x="1379" y="1838"/>
                  </a:cubicBezTo>
                  <a:cubicBezTo>
                    <a:pt x="1379" y="1829"/>
                    <a:pt x="1379" y="1829"/>
                    <a:pt x="1379" y="1829"/>
                  </a:cubicBezTo>
                  <a:cubicBezTo>
                    <a:pt x="1665" y="1686"/>
                    <a:pt x="1865" y="1391"/>
                    <a:pt x="1865" y="1038"/>
                  </a:cubicBezTo>
                  <a:cubicBezTo>
                    <a:pt x="1865" y="553"/>
                    <a:pt x="1465" y="153"/>
                    <a:pt x="980" y="153"/>
                  </a:cubicBezTo>
                  <a:cubicBezTo>
                    <a:pt x="485" y="153"/>
                    <a:pt x="95" y="553"/>
                    <a:pt x="95" y="1038"/>
                  </a:cubicBezTo>
                  <a:cubicBezTo>
                    <a:pt x="95" y="1400"/>
                    <a:pt x="305" y="1715"/>
                    <a:pt x="619" y="1848"/>
                  </a:cubicBezTo>
                  <a:cubicBezTo>
                    <a:pt x="609" y="1867"/>
                    <a:pt x="600" y="1886"/>
                    <a:pt x="590" y="1905"/>
                  </a:cubicBezTo>
                  <a:close/>
                  <a:moveTo>
                    <a:pt x="1579" y="1000"/>
                  </a:moveTo>
                  <a:cubicBezTo>
                    <a:pt x="1579" y="676"/>
                    <a:pt x="1322" y="419"/>
                    <a:pt x="989" y="419"/>
                  </a:cubicBezTo>
                  <a:cubicBezTo>
                    <a:pt x="666" y="419"/>
                    <a:pt x="409" y="676"/>
                    <a:pt x="409" y="1000"/>
                  </a:cubicBezTo>
                  <a:cubicBezTo>
                    <a:pt x="409" y="1229"/>
                    <a:pt x="523" y="1419"/>
                    <a:pt x="714" y="1524"/>
                  </a:cubicBezTo>
                  <a:cubicBezTo>
                    <a:pt x="714" y="1515"/>
                    <a:pt x="714" y="1515"/>
                    <a:pt x="714" y="1515"/>
                  </a:cubicBezTo>
                  <a:cubicBezTo>
                    <a:pt x="714" y="1505"/>
                    <a:pt x="714" y="1496"/>
                    <a:pt x="714" y="1486"/>
                  </a:cubicBezTo>
                  <a:cubicBezTo>
                    <a:pt x="561" y="1391"/>
                    <a:pt x="457" y="1219"/>
                    <a:pt x="457" y="1029"/>
                  </a:cubicBezTo>
                  <a:cubicBezTo>
                    <a:pt x="457" y="743"/>
                    <a:pt x="695" y="505"/>
                    <a:pt x="980" y="505"/>
                  </a:cubicBezTo>
                  <a:cubicBezTo>
                    <a:pt x="1275" y="505"/>
                    <a:pt x="1513" y="743"/>
                    <a:pt x="1513" y="1029"/>
                  </a:cubicBezTo>
                  <a:cubicBezTo>
                    <a:pt x="1513" y="1219"/>
                    <a:pt x="1417" y="1372"/>
                    <a:pt x="1275" y="1467"/>
                  </a:cubicBezTo>
                  <a:cubicBezTo>
                    <a:pt x="1275" y="1476"/>
                    <a:pt x="1275" y="1486"/>
                    <a:pt x="1284" y="1505"/>
                  </a:cubicBezTo>
                  <a:cubicBezTo>
                    <a:pt x="1284" y="1515"/>
                    <a:pt x="1284" y="1515"/>
                    <a:pt x="1284" y="1515"/>
                  </a:cubicBezTo>
                  <a:cubicBezTo>
                    <a:pt x="1465" y="1419"/>
                    <a:pt x="1579" y="1229"/>
                    <a:pt x="1579" y="1000"/>
                  </a:cubicBezTo>
                  <a:close/>
                  <a:moveTo>
                    <a:pt x="1303" y="1943"/>
                  </a:moveTo>
                  <a:cubicBezTo>
                    <a:pt x="1427" y="2219"/>
                    <a:pt x="1570" y="2400"/>
                    <a:pt x="1570" y="2400"/>
                  </a:cubicBezTo>
                  <a:cubicBezTo>
                    <a:pt x="1341" y="2400"/>
                    <a:pt x="1341" y="2400"/>
                    <a:pt x="1341" y="2400"/>
                  </a:cubicBezTo>
                  <a:cubicBezTo>
                    <a:pt x="1303" y="2248"/>
                    <a:pt x="1170" y="2124"/>
                    <a:pt x="999" y="2124"/>
                  </a:cubicBezTo>
                  <a:cubicBezTo>
                    <a:pt x="828" y="2124"/>
                    <a:pt x="685" y="2248"/>
                    <a:pt x="657" y="2400"/>
                  </a:cubicBezTo>
                  <a:cubicBezTo>
                    <a:pt x="428" y="2400"/>
                    <a:pt x="428" y="2400"/>
                    <a:pt x="428" y="2400"/>
                  </a:cubicBezTo>
                  <a:cubicBezTo>
                    <a:pt x="542" y="2248"/>
                    <a:pt x="638" y="2086"/>
                    <a:pt x="695" y="1943"/>
                  </a:cubicBezTo>
                  <a:cubicBezTo>
                    <a:pt x="704" y="1924"/>
                    <a:pt x="714" y="1905"/>
                    <a:pt x="723" y="1886"/>
                  </a:cubicBezTo>
                  <a:cubicBezTo>
                    <a:pt x="761" y="1772"/>
                    <a:pt x="790" y="1667"/>
                    <a:pt x="809" y="1562"/>
                  </a:cubicBezTo>
                  <a:cubicBezTo>
                    <a:pt x="818" y="1553"/>
                    <a:pt x="818" y="1543"/>
                    <a:pt x="818" y="1534"/>
                  </a:cubicBezTo>
                  <a:cubicBezTo>
                    <a:pt x="856" y="1305"/>
                    <a:pt x="847" y="1153"/>
                    <a:pt x="847" y="1153"/>
                  </a:cubicBezTo>
                  <a:cubicBezTo>
                    <a:pt x="856" y="1153"/>
                    <a:pt x="856" y="1153"/>
                    <a:pt x="856" y="1153"/>
                  </a:cubicBezTo>
                  <a:cubicBezTo>
                    <a:pt x="818" y="1115"/>
                    <a:pt x="790" y="1057"/>
                    <a:pt x="790" y="1000"/>
                  </a:cubicBezTo>
                  <a:cubicBezTo>
                    <a:pt x="790" y="895"/>
                    <a:pt x="885" y="800"/>
                    <a:pt x="999" y="800"/>
                  </a:cubicBezTo>
                  <a:cubicBezTo>
                    <a:pt x="1104" y="800"/>
                    <a:pt x="1199" y="895"/>
                    <a:pt x="1199" y="1000"/>
                  </a:cubicBezTo>
                  <a:cubicBezTo>
                    <a:pt x="1199" y="1057"/>
                    <a:pt x="1180" y="1115"/>
                    <a:pt x="1142" y="1143"/>
                  </a:cubicBezTo>
                  <a:cubicBezTo>
                    <a:pt x="1132" y="1276"/>
                    <a:pt x="1151" y="1400"/>
                    <a:pt x="1170" y="1524"/>
                  </a:cubicBezTo>
                  <a:cubicBezTo>
                    <a:pt x="1180" y="1534"/>
                    <a:pt x="1180" y="1553"/>
                    <a:pt x="1180" y="1562"/>
                  </a:cubicBezTo>
                  <a:cubicBezTo>
                    <a:pt x="1208" y="1677"/>
                    <a:pt x="1237" y="1781"/>
                    <a:pt x="1275" y="1877"/>
                  </a:cubicBezTo>
                  <a:cubicBezTo>
                    <a:pt x="1284" y="1896"/>
                    <a:pt x="1294" y="1924"/>
                    <a:pt x="1303" y="1943"/>
                  </a:cubicBezTo>
                  <a:close/>
                  <a:moveTo>
                    <a:pt x="856" y="1562"/>
                  </a:moveTo>
                  <a:cubicBezTo>
                    <a:pt x="856" y="1572"/>
                    <a:pt x="856" y="1572"/>
                    <a:pt x="856" y="1581"/>
                  </a:cubicBezTo>
                  <a:cubicBezTo>
                    <a:pt x="866" y="1629"/>
                    <a:pt x="923" y="1667"/>
                    <a:pt x="999" y="1667"/>
                  </a:cubicBezTo>
                  <a:cubicBezTo>
                    <a:pt x="1066" y="1667"/>
                    <a:pt x="1123" y="1629"/>
                    <a:pt x="1132" y="1581"/>
                  </a:cubicBezTo>
                  <a:cubicBezTo>
                    <a:pt x="1132" y="1572"/>
                    <a:pt x="1132" y="1572"/>
                    <a:pt x="1132" y="1562"/>
                  </a:cubicBezTo>
                  <a:cubicBezTo>
                    <a:pt x="1132" y="1553"/>
                    <a:pt x="1132" y="1543"/>
                    <a:pt x="1123" y="1534"/>
                  </a:cubicBezTo>
                  <a:cubicBezTo>
                    <a:pt x="1113" y="1496"/>
                    <a:pt x="1056" y="1467"/>
                    <a:pt x="999" y="1467"/>
                  </a:cubicBezTo>
                  <a:cubicBezTo>
                    <a:pt x="932" y="1467"/>
                    <a:pt x="875" y="1496"/>
                    <a:pt x="866" y="1543"/>
                  </a:cubicBezTo>
                  <a:cubicBezTo>
                    <a:pt x="856" y="1553"/>
                    <a:pt x="856" y="1562"/>
                    <a:pt x="856" y="1562"/>
                  </a:cubicBezTo>
                  <a:close/>
                  <a:moveTo>
                    <a:pt x="1170" y="1896"/>
                  </a:moveTo>
                  <a:cubicBezTo>
                    <a:pt x="1170" y="1819"/>
                    <a:pt x="1094" y="1753"/>
                    <a:pt x="999" y="1753"/>
                  </a:cubicBezTo>
                  <a:cubicBezTo>
                    <a:pt x="894" y="1753"/>
                    <a:pt x="818" y="1819"/>
                    <a:pt x="818" y="1896"/>
                  </a:cubicBezTo>
                  <a:cubicBezTo>
                    <a:pt x="818" y="1905"/>
                    <a:pt x="818" y="1905"/>
                    <a:pt x="818" y="1915"/>
                  </a:cubicBezTo>
                  <a:cubicBezTo>
                    <a:pt x="828" y="1934"/>
                    <a:pt x="837" y="1962"/>
                    <a:pt x="847" y="1981"/>
                  </a:cubicBezTo>
                  <a:cubicBezTo>
                    <a:pt x="885" y="2019"/>
                    <a:pt x="932" y="2048"/>
                    <a:pt x="999" y="2048"/>
                  </a:cubicBezTo>
                  <a:cubicBezTo>
                    <a:pt x="1056" y="2048"/>
                    <a:pt x="1113" y="2019"/>
                    <a:pt x="1142" y="1981"/>
                  </a:cubicBezTo>
                  <a:cubicBezTo>
                    <a:pt x="1161" y="1962"/>
                    <a:pt x="1170" y="1934"/>
                    <a:pt x="1170" y="1905"/>
                  </a:cubicBezTo>
                  <a:cubicBezTo>
                    <a:pt x="1170" y="1905"/>
                    <a:pt x="1170" y="1905"/>
                    <a:pt x="1170" y="189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endParaRPr lang="en-US" sz="1324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78118" y="2265815"/>
            <a:ext cx="3347298" cy="1183619"/>
            <a:chOff x="3636319" y="3588644"/>
            <a:chExt cx="4552557" cy="1609804"/>
          </a:xfrm>
        </p:grpSpPr>
        <p:grpSp>
          <p:nvGrpSpPr>
            <p:cNvPr id="86" name="Group 85"/>
            <p:cNvGrpSpPr/>
            <p:nvPr/>
          </p:nvGrpSpPr>
          <p:grpSpPr>
            <a:xfrm>
              <a:off x="3636319" y="3588644"/>
              <a:ext cx="4552557" cy="1609804"/>
              <a:chOff x="3566933" y="2693026"/>
              <a:chExt cx="4552557" cy="1609804"/>
            </a:xfrm>
          </p:grpSpPr>
          <p:sp>
            <p:nvSpPr>
              <p:cNvPr id="51" name="Rectangle 15"/>
              <p:cNvSpPr/>
              <p:nvPr/>
            </p:nvSpPr>
            <p:spPr>
              <a:xfrm>
                <a:off x="4077221" y="2693026"/>
                <a:ext cx="4042269" cy="114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582">
                  <a:lnSpc>
                    <a:spcPct val="90000"/>
                  </a:lnSpc>
                </a:pPr>
                <a:r>
                  <a:rPr lang="hu-HU" sz="2200" b="1" dirty="0" smtClean="0">
                    <a:gradFill>
                      <a:gsLst>
                        <a:gs pos="0">
                          <a:srgbClr val="00AFF0"/>
                        </a:gs>
                        <a:gs pos="100000">
                          <a:srgbClr val="00AFF0"/>
                        </a:gs>
                      </a:gsLst>
                      <a:lin ang="5400000" scaled="0"/>
                    </a:gradFill>
                  </a:rPr>
                  <a:t>Technológiai Partnerek</a:t>
                </a:r>
                <a:endParaRPr lang="en-US" sz="2200" b="1" dirty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endParaRPr>
              </a:p>
              <a:p>
                <a:pPr marL="285750" indent="-285750" defTabSz="685582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hu-HU" sz="16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rPr>
                  <a:t>Hardver és szoftver megoldások</a:t>
                </a:r>
                <a:endParaRPr lang="en-US" sz="16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3566933" y="3530880"/>
                <a:ext cx="771950" cy="77195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AFF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794841" y="4629823"/>
              <a:ext cx="443506" cy="404408"/>
              <a:chOff x="2450444" y="2421951"/>
              <a:chExt cx="882487" cy="804688"/>
            </a:xfrm>
          </p:grpSpPr>
          <p:grpSp>
            <p:nvGrpSpPr>
              <p:cNvPr id="7" name="Group 4"/>
              <p:cNvGrpSpPr>
                <a:grpSpLocks noChangeAspect="1"/>
              </p:cNvGrpSpPr>
              <p:nvPr/>
            </p:nvGrpSpPr>
            <p:grpSpPr bwMode="auto">
              <a:xfrm>
                <a:off x="2450444" y="2421951"/>
                <a:ext cx="882487" cy="804688"/>
                <a:chOff x="1240" y="-240"/>
                <a:chExt cx="5354" cy="4882"/>
              </a:xfrm>
              <a:solidFill>
                <a:schemeClr val="tx2"/>
              </a:solidFill>
            </p:grpSpPr>
            <p:sp>
              <p:nvSpPr>
                <p:cNvPr id="10" name="Freeform 5"/>
                <p:cNvSpPr>
                  <a:spLocks noEditPoints="1"/>
                </p:cNvSpPr>
                <p:nvPr/>
              </p:nvSpPr>
              <p:spPr bwMode="auto">
                <a:xfrm>
                  <a:off x="1240" y="-240"/>
                  <a:ext cx="1733" cy="3493"/>
                </a:xfrm>
                <a:custGeom>
                  <a:avLst/>
                  <a:gdLst>
                    <a:gd name="T0" fmla="*/ 351 w 733"/>
                    <a:gd name="T1" fmla="*/ 514 h 1477"/>
                    <a:gd name="T2" fmla="*/ 442 w 733"/>
                    <a:gd name="T3" fmla="*/ 409 h 1477"/>
                    <a:gd name="T4" fmla="*/ 733 w 733"/>
                    <a:gd name="T5" fmla="*/ 409 h 1477"/>
                    <a:gd name="T6" fmla="*/ 733 w 733"/>
                    <a:gd name="T7" fmla="*/ 328 h 1477"/>
                    <a:gd name="T8" fmla="*/ 733 w 733"/>
                    <a:gd name="T9" fmla="*/ 312 h 1477"/>
                    <a:gd name="T10" fmla="*/ 733 w 733"/>
                    <a:gd name="T11" fmla="*/ 308 h 1477"/>
                    <a:gd name="T12" fmla="*/ 733 w 733"/>
                    <a:gd name="T13" fmla="*/ 75 h 1477"/>
                    <a:gd name="T14" fmla="*/ 671 w 733"/>
                    <a:gd name="T15" fmla="*/ 0 h 1477"/>
                    <a:gd name="T16" fmla="*/ 64 w 733"/>
                    <a:gd name="T17" fmla="*/ 0 h 1477"/>
                    <a:gd name="T18" fmla="*/ 0 w 733"/>
                    <a:gd name="T19" fmla="*/ 72 h 1477"/>
                    <a:gd name="T20" fmla="*/ 0 w 733"/>
                    <a:gd name="T21" fmla="*/ 308 h 1477"/>
                    <a:gd name="T22" fmla="*/ 0 w 733"/>
                    <a:gd name="T23" fmla="*/ 327 h 1477"/>
                    <a:gd name="T24" fmla="*/ 0 w 733"/>
                    <a:gd name="T25" fmla="*/ 328 h 1477"/>
                    <a:gd name="T26" fmla="*/ 0 w 733"/>
                    <a:gd name="T27" fmla="*/ 1412 h 1477"/>
                    <a:gd name="T28" fmla="*/ 66 w 733"/>
                    <a:gd name="T29" fmla="*/ 1477 h 1477"/>
                    <a:gd name="T30" fmla="*/ 351 w 733"/>
                    <a:gd name="T31" fmla="*/ 1477 h 1477"/>
                    <a:gd name="T32" fmla="*/ 351 w 733"/>
                    <a:gd name="T33" fmla="*/ 514 h 1477"/>
                    <a:gd name="T34" fmla="*/ 351 w 733"/>
                    <a:gd name="T35" fmla="*/ 514 h 1477"/>
                    <a:gd name="T36" fmla="*/ 88 w 733"/>
                    <a:gd name="T37" fmla="*/ 156 h 1477"/>
                    <a:gd name="T38" fmla="*/ 107 w 733"/>
                    <a:gd name="T39" fmla="*/ 137 h 1477"/>
                    <a:gd name="T40" fmla="*/ 626 w 733"/>
                    <a:gd name="T41" fmla="*/ 137 h 1477"/>
                    <a:gd name="T42" fmla="*/ 645 w 733"/>
                    <a:gd name="T43" fmla="*/ 156 h 1477"/>
                    <a:gd name="T44" fmla="*/ 645 w 733"/>
                    <a:gd name="T45" fmla="*/ 225 h 1477"/>
                    <a:gd name="T46" fmla="*/ 626 w 733"/>
                    <a:gd name="T47" fmla="*/ 244 h 1477"/>
                    <a:gd name="T48" fmla="*/ 107 w 733"/>
                    <a:gd name="T49" fmla="*/ 244 h 1477"/>
                    <a:gd name="T50" fmla="*/ 88 w 733"/>
                    <a:gd name="T51" fmla="*/ 225 h 1477"/>
                    <a:gd name="T52" fmla="*/ 88 w 733"/>
                    <a:gd name="T53" fmla="*/ 156 h 1477"/>
                    <a:gd name="T54" fmla="*/ 150 w 733"/>
                    <a:gd name="T55" fmla="*/ 402 h 1477"/>
                    <a:gd name="T56" fmla="*/ 216 w 733"/>
                    <a:gd name="T57" fmla="*/ 467 h 1477"/>
                    <a:gd name="T58" fmla="*/ 150 w 733"/>
                    <a:gd name="T59" fmla="*/ 533 h 1477"/>
                    <a:gd name="T60" fmla="*/ 81 w 733"/>
                    <a:gd name="T61" fmla="*/ 467 h 1477"/>
                    <a:gd name="T62" fmla="*/ 150 w 733"/>
                    <a:gd name="T63" fmla="*/ 402 h 1477"/>
                    <a:gd name="T64" fmla="*/ 150 w 733"/>
                    <a:gd name="T65" fmla="*/ 698 h 1477"/>
                    <a:gd name="T66" fmla="*/ 96 w 733"/>
                    <a:gd name="T67" fmla="*/ 649 h 1477"/>
                    <a:gd name="T68" fmla="*/ 150 w 733"/>
                    <a:gd name="T69" fmla="*/ 598 h 1477"/>
                    <a:gd name="T70" fmla="*/ 197 w 733"/>
                    <a:gd name="T71" fmla="*/ 649 h 1477"/>
                    <a:gd name="T72" fmla="*/ 150 w 733"/>
                    <a:gd name="T73" fmla="*/ 698 h 1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3" h="1477">
                      <a:moveTo>
                        <a:pt x="351" y="514"/>
                      </a:moveTo>
                      <a:cubicBezTo>
                        <a:pt x="347" y="462"/>
                        <a:pt x="394" y="411"/>
                        <a:pt x="442" y="409"/>
                      </a:cubicBezTo>
                      <a:cubicBezTo>
                        <a:pt x="733" y="409"/>
                        <a:pt x="733" y="409"/>
                        <a:pt x="733" y="409"/>
                      </a:cubicBezTo>
                      <a:cubicBezTo>
                        <a:pt x="733" y="381"/>
                        <a:pt x="733" y="358"/>
                        <a:pt x="733" y="328"/>
                      </a:cubicBezTo>
                      <a:cubicBezTo>
                        <a:pt x="733" y="328"/>
                        <a:pt x="733" y="328"/>
                        <a:pt x="733" y="312"/>
                      </a:cubicBezTo>
                      <a:cubicBezTo>
                        <a:pt x="733" y="312"/>
                        <a:pt x="733" y="310"/>
                        <a:pt x="733" y="308"/>
                      </a:cubicBezTo>
                      <a:cubicBezTo>
                        <a:pt x="733" y="295"/>
                        <a:pt x="733" y="242"/>
                        <a:pt x="733" y="75"/>
                      </a:cubicBezTo>
                      <a:cubicBezTo>
                        <a:pt x="733" y="0"/>
                        <a:pt x="681" y="0"/>
                        <a:pt x="671" y="0"/>
                      </a:cubicBezTo>
                      <a:cubicBezTo>
                        <a:pt x="651" y="0"/>
                        <a:pt x="544" y="0"/>
                        <a:pt x="64" y="0"/>
                      </a:cubicBezTo>
                      <a:cubicBezTo>
                        <a:pt x="9" y="0"/>
                        <a:pt x="0" y="42"/>
                        <a:pt x="0" y="72"/>
                      </a:cubicBezTo>
                      <a:cubicBezTo>
                        <a:pt x="0" y="83"/>
                        <a:pt x="0" y="134"/>
                        <a:pt x="0" y="308"/>
                      </a:cubicBezTo>
                      <a:cubicBezTo>
                        <a:pt x="0" y="308"/>
                        <a:pt x="0" y="308"/>
                        <a:pt x="0" y="327"/>
                      </a:cubicBezTo>
                      <a:cubicBezTo>
                        <a:pt x="0" y="327"/>
                        <a:pt x="0" y="327"/>
                        <a:pt x="0" y="328"/>
                      </a:cubicBezTo>
                      <a:cubicBezTo>
                        <a:pt x="0" y="332"/>
                        <a:pt x="0" y="409"/>
                        <a:pt x="0" y="1412"/>
                      </a:cubicBezTo>
                      <a:cubicBezTo>
                        <a:pt x="0" y="1477"/>
                        <a:pt x="54" y="1477"/>
                        <a:pt x="66" y="1477"/>
                      </a:cubicBezTo>
                      <a:cubicBezTo>
                        <a:pt x="75" y="1477"/>
                        <a:pt x="124" y="1477"/>
                        <a:pt x="351" y="1477"/>
                      </a:cubicBezTo>
                      <a:cubicBezTo>
                        <a:pt x="351" y="514"/>
                        <a:pt x="351" y="514"/>
                        <a:pt x="351" y="514"/>
                      </a:cubicBezTo>
                      <a:cubicBezTo>
                        <a:pt x="351" y="514"/>
                        <a:pt x="351" y="514"/>
                        <a:pt x="351" y="514"/>
                      </a:cubicBezTo>
                      <a:close/>
                      <a:moveTo>
                        <a:pt x="88" y="156"/>
                      </a:moveTo>
                      <a:cubicBezTo>
                        <a:pt x="88" y="145"/>
                        <a:pt x="96" y="137"/>
                        <a:pt x="107" y="137"/>
                      </a:cubicBezTo>
                      <a:cubicBezTo>
                        <a:pt x="107" y="137"/>
                        <a:pt x="107" y="137"/>
                        <a:pt x="626" y="137"/>
                      </a:cubicBezTo>
                      <a:cubicBezTo>
                        <a:pt x="637" y="137"/>
                        <a:pt x="645" y="145"/>
                        <a:pt x="645" y="156"/>
                      </a:cubicBezTo>
                      <a:cubicBezTo>
                        <a:pt x="645" y="156"/>
                        <a:pt x="645" y="156"/>
                        <a:pt x="645" y="225"/>
                      </a:cubicBezTo>
                      <a:cubicBezTo>
                        <a:pt x="645" y="237"/>
                        <a:pt x="637" y="244"/>
                        <a:pt x="626" y="244"/>
                      </a:cubicBezTo>
                      <a:cubicBezTo>
                        <a:pt x="626" y="244"/>
                        <a:pt x="626" y="244"/>
                        <a:pt x="107" y="244"/>
                      </a:cubicBezTo>
                      <a:cubicBezTo>
                        <a:pt x="96" y="244"/>
                        <a:pt x="88" y="237"/>
                        <a:pt x="88" y="225"/>
                      </a:cubicBezTo>
                      <a:cubicBezTo>
                        <a:pt x="88" y="225"/>
                        <a:pt x="88" y="225"/>
                        <a:pt x="88" y="156"/>
                      </a:cubicBezTo>
                      <a:close/>
                      <a:moveTo>
                        <a:pt x="150" y="402"/>
                      </a:moveTo>
                      <a:cubicBezTo>
                        <a:pt x="184" y="402"/>
                        <a:pt x="216" y="430"/>
                        <a:pt x="216" y="467"/>
                      </a:cubicBezTo>
                      <a:cubicBezTo>
                        <a:pt x="216" y="503"/>
                        <a:pt x="184" y="533"/>
                        <a:pt x="150" y="533"/>
                      </a:cubicBezTo>
                      <a:cubicBezTo>
                        <a:pt x="111" y="533"/>
                        <a:pt x="81" y="503"/>
                        <a:pt x="81" y="467"/>
                      </a:cubicBezTo>
                      <a:cubicBezTo>
                        <a:pt x="81" y="430"/>
                        <a:pt x="111" y="402"/>
                        <a:pt x="150" y="402"/>
                      </a:cubicBezTo>
                      <a:close/>
                      <a:moveTo>
                        <a:pt x="150" y="698"/>
                      </a:moveTo>
                      <a:cubicBezTo>
                        <a:pt x="120" y="698"/>
                        <a:pt x="96" y="675"/>
                        <a:pt x="96" y="649"/>
                      </a:cubicBezTo>
                      <a:cubicBezTo>
                        <a:pt x="96" y="621"/>
                        <a:pt x="120" y="598"/>
                        <a:pt x="150" y="598"/>
                      </a:cubicBezTo>
                      <a:cubicBezTo>
                        <a:pt x="176" y="598"/>
                        <a:pt x="197" y="621"/>
                        <a:pt x="197" y="649"/>
                      </a:cubicBezTo>
                      <a:cubicBezTo>
                        <a:pt x="197" y="675"/>
                        <a:pt x="176" y="698"/>
                        <a:pt x="150" y="6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32" tIns="33616" rIns="67232" bIns="3361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24"/>
                </a:p>
              </p:txBody>
            </p:sp>
            <p:sp>
              <p:nvSpPr>
                <p:cNvPr id="13" name="Freeform 6"/>
                <p:cNvSpPr>
                  <a:spLocks noEditPoints="1"/>
                </p:cNvSpPr>
                <p:nvPr/>
              </p:nvSpPr>
              <p:spPr bwMode="auto">
                <a:xfrm>
                  <a:off x="2273" y="935"/>
                  <a:ext cx="4321" cy="3707"/>
                </a:xfrm>
                <a:custGeom>
                  <a:avLst/>
                  <a:gdLst>
                    <a:gd name="T0" fmla="*/ 1769 w 1827"/>
                    <a:gd name="T1" fmla="*/ 0 h 1567"/>
                    <a:gd name="T2" fmla="*/ 62 w 1827"/>
                    <a:gd name="T3" fmla="*/ 0 h 1567"/>
                    <a:gd name="T4" fmla="*/ 0 w 1827"/>
                    <a:gd name="T5" fmla="*/ 57 h 1567"/>
                    <a:gd name="T6" fmla="*/ 0 w 1827"/>
                    <a:gd name="T7" fmla="*/ 1282 h 1567"/>
                    <a:gd name="T8" fmla="*/ 62 w 1827"/>
                    <a:gd name="T9" fmla="*/ 1340 h 1567"/>
                    <a:gd name="T10" fmla="*/ 623 w 1827"/>
                    <a:gd name="T11" fmla="*/ 1340 h 1567"/>
                    <a:gd name="T12" fmla="*/ 606 w 1827"/>
                    <a:gd name="T13" fmla="*/ 1428 h 1567"/>
                    <a:gd name="T14" fmla="*/ 510 w 1827"/>
                    <a:gd name="T15" fmla="*/ 1462 h 1567"/>
                    <a:gd name="T16" fmla="*/ 501 w 1827"/>
                    <a:gd name="T17" fmla="*/ 1462 h 1567"/>
                    <a:gd name="T18" fmla="*/ 462 w 1827"/>
                    <a:gd name="T19" fmla="*/ 1503 h 1567"/>
                    <a:gd name="T20" fmla="*/ 462 w 1827"/>
                    <a:gd name="T21" fmla="*/ 1526 h 1567"/>
                    <a:gd name="T22" fmla="*/ 501 w 1827"/>
                    <a:gd name="T23" fmla="*/ 1567 h 1567"/>
                    <a:gd name="T24" fmla="*/ 1349 w 1827"/>
                    <a:gd name="T25" fmla="*/ 1567 h 1567"/>
                    <a:gd name="T26" fmla="*/ 1388 w 1827"/>
                    <a:gd name="T27" fmla="*/ 1526 h 1567"/>
                    <a:gd name="T28" fmla="*/ 1388 w 1827"/>
                    <a:gd name="T29" fmla="*/ 1503 h 1567"/>
                    <a:gd name="T30" fmla="*/ 1349 w 1827"/>
                    <a:gd name="T31" fmla="*/ 1462 h 1567"/>
                    <a:gd name="T32" fmla="*/ 1345 w 1827"/>
                    <a:gd name="T33" fmla="*/ 1462 h 1567"/>
                    <a:gd name="T34" fmla="*/ 1255 w 1827"/>
                    <a:gd name="T35" fmla="*/ 1428 h 1567"/>
                    <a:gd name="T36" fmla="*/ 1240 w 1827"/>
                    <a:gd name="T37" fmla="*/ 1340 h 1567"/>
                    <a:gd name="T38" fmla="*/ 1769 w 1827"/>
                    <a:gd name="T39" fmla="*/ 1340 h 1567"/>
                    <a:gd name="T40" fmla="*/ 1827 w 1827"/>
                    <a:gd name="T41" fmla="*/ 1282 h 1567"/>
                    <a:gd name="T42" fmla="*/ 1827 w 1827"/>
                    <a:gd name="T43" fmla="*/ 57 h 1567"/>
                    <a:gd name="T44" fmla="*/ 1769 w 1827"/>
                    <a:gd name="T45" fmla="*/ 0 h 1567"/>
                    <a:gd name="T46" fmla="*/ 1722 w 1827"/>
                    <a:gd name="T47" fmla="*/ 1190 h 1567"/>
                    <a:gd name="T48" fmla="*/ 1674 w 1827"/>
                    <a:gd name="T49" fmla="*/ 1239 h 1567"/>
                    <a:gd name="T50" fmla="*/ 158 w 1827"/>
                    <a:gd name="T51" fmla="*/ 1239 h 1567"/>
                    <a:gd name="T52" fmla="*/ 107 w 1827"/>
                    <a:gd name="T53" fmla="*/ 1190 h 1567"/>
                    <a:gd name="T54" fmla="*/ 107 w 1827"/>
                    <a:gd name="T55" fmla="*/ 149 h 1567"/>
                    <a:gd name="T56" fmla="*/ 158 w 1827"/>
                    <a:gd name="T57" fmla="*/ 100 h 1567"/>
                    <a:gd name="T58" fmla="*/ 1674 w 1827"/>
                    <a:gd name="T59" fmla="*/ 100 h 1567"/>
                    <a:gd name="T60" fmla="*/ 1722 w 1827"/>
                    <a:gd name="T61" fmla="*/ 149 h 1567"/>
                    <a:gd name="T62" fmla="*/ 1722 w 1827"/>
                    <a:gd name="T63" fmla="*/ 1190 h 15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827" h="1567">
                      <a:moveTo>
                        <a:pt x="1769" y="0"/>
                      </a:move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28" y="0"/>
                        <a:pt x="0" y="25"/>
                        <a:pt x="0" y="57"/>
                      </a:cubicBezTo>
                      <a:cubicBezTo>
                        <a:pt x="0" y="1282"/>
                        <a:pt x="0" y="1282"/>
                        <a:pt x="0" y="1282"/>
                      </a:cubicBezTo>
                      <a:cubicBezTo>
                        <a:pt x="0" y="1314"/>
                        <a:pt x="28" y="1340"/>
                        <a:pt x="62" y="1340"/>
                      </a:cubicBezTo>
                      <a:cubicBezTo>
                        <a:pt x="623" y="1340"/>
                        <a:pt x="623" y="1340"/>
                        <a:pt x="623" y="1340"/>
                      </a:cubicBezTo>
                      <a:cubicBezTo>
                        <a:pt x="623" y="1340"/>
                        <a:pt x="619" y="1409"/>
                        <a:pt x="606" y="1428"/>
                      </a:cubicBezTo>
                      <a:cubicBezTo>
                        <a:pt x="584" y="1462"/>
                        <a:pt x="540" y="1453"/>
                        <a:pt x="510" y="1462"/>
                      </a:cubicBezTo>
                      <a:cubicBezTo>
                        <a:pt x="501" y="1462"/>
                        <a:pt x="501" y="1462"/>
                        <a:pt x="501" y="1462"/>
                      </a:cubicBezTo>
                      <a:cubicBezTo>
                        <a:pt x="479" y="1462"/>
                        <a:pt x="462" y="1481"/>
                        <a:pt x="462" y="1503"/>
                      </a:cubicBezTo>
                      <a:cubicBezTo>
                        <a:pt x="462" y="1526"/>
                        <a:pt x="462" y="1526"/>
                        <a:pt x="462" y="1526"/>
                      </a:cubicBezTo>
                      <a:cubicBezTo>
                        <a:pt x="462" y="1548"/>
                        <a:pt x="479" y="1567"/>
                        <a:pt x="501" y="1567"/>
                      </a:cubicBezTo>
                      <a:cubicBezTo>
                        <a:pt x="1349" y="1567"/>
                        <a:pt x="1349" y="1567"/>
                        <a:pt x="1349" y="1567"/>
                      </a:cubicBezTo>
                      <a:cubicBezTo>
                        <a:pt x="1370" y="1567"/>
                        <a:pt x="1388" y="1548"/>
                        <a:pt x="1388" y="1526"/>
                      </a:cubicBezTo>
                      <a:cubicBezTo>
                        <a:pt x="1388" y="1503"/>
                        <a:pt x="1388" y="1503"/>
                        <a:pt x="1388" y="1503"/>
                      </a:cubicBezTo>
                      <a:cubicBezTo>
                        <a:pt x="1388" y="1481"/>
                        <a:pt x="1370" y="1462"/>
                        <a:pt x="1349" y="1462"/>
                      </a:cubicBezTo>
                      <a:cubicBezTo>
                        <a:pt x="1345" y="1462"/>
                        <a:pt x="1345" y="1462"/>
                        <a:pt x="1345" y="1462"/>
                      </a:cubicBezTo>
                      <a:cubicBezTo>
                        <a:pt x="1328" y="1460"/>
                        <a:pt x="1278" y="1464"/>
                        <a:pt x="1255" y="1428"/>
                      </a:cubicBezTo>
                      <a:cubicBezTo>
                        <a:pt x="1244" y="1409"/>
                        <a:pt x="1240" y="1340"/>
                        <a:pt x="1240" y="1340"/>
                      </a:cubicBezTo>
                      <a:cubicBezTo>
                        <a:pt x="1769" y="1340"/>
                        <a:pt x="1769" y="1340"/>
                        <a:pt x="1769" y="1340"/>
                      </a:cubicBezTo>
                      <a:cubicBezTo>
                        <a:pt x="1801" y="1340"/>
                        <a:pt x="1827" y="1314"/>
                        <a:pt x="1827" y="1282"/>
                      </a:cubicBezTo>
                      <a:cubicBezTo>
                        <a:pt x="1827" y="57"/>
                        <a:pt x="1827" y="57"/>
                        <a:pt x="1827" y="57"/>
                      </a:cubicBezTo>
                      <a:cubicBezTo>
                        <a:pt x="1827" y="25"/>
                        <a:pt x="1801" y="0"/>
                        <a:pt x="1769" y="0"/>
                      </a:cubicBezTo>
                      <a:close/>
                      <a:moveTo>
                        <a:pt x="1722" y="1190"/>
                      </a:moveTo>
                      <a:cubicBezTo>
                        <a:pt x="1722" y="1218"/>
                        <a:pt x="1700" y="1239"/>
                        <a:pt x="1674" y="1239"/>
                      </a:cubicBezTo>
                      <a:cubicBezTo>
                        <a:pt x="158" y="1239"/>
                        <a:pt x="158" y="1239"/>
                        <a:pt x="158" y="1239"/>
                      </a:cubicBezTo>
                      <a:cubicBezTo>
                        <a:pt x="130" y="1239"/>
                        <a:pt x="107" y="1218"/>
                        <a:pt x="107" y="1190"/>
                      </a:cubicBezTo>
                      <a:cubicBezTo>
                        <a:pt x="107" y="149"/>
                        <a:pt x="107" y="149"/>
                        <a:pt x="107" y="149"/>
                      </a:cubicBezTo>
                      <a:cubicBezTo>
                        <a:pt x="107" y="120"/>
                        <a:pt x="130" y="100"/>
                        <a:pt x="158" y="100"/>
                      </a:cubicBezTo>
                      <a:cubicBezTo>
                        <a:pt x="1674" y="100"/>
                        <a:pt x="1674" y="100"/>
                        <a:pt x="1674" y="100"/>
                      </a:cubicBezTo>
                      <a:cubicBezTo>
                        <a:pt x="1700" y="100"/>
                        <a:pt x="1722" y="120"/>
                        <a:pt x="1722" y="149"/>
                      </a:cubicBezTo>
                      <a:cubicBezTo>
                        <a:pt x="1722" y="1190"/>
                        <a:pt x="1722" y="1190"/>
                        <a:pt x="1722" y="1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32" tIns="33616" rIns="67232" bIns="3361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24"/>
                </a:p>
              </p:txBody>
            </p:sp>
          </p:grp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 rot="5400000">
                <a:off x="2794135" y="2660019"/>
                <a:ext cx="362404" cy="433768"/>
              </a:xfrm>
              <a:custGeom>
                <a:avLst/>
                <a:gdLst>
                  <a:gd name="T0" fmla="*/ 649 w 1975"/>
                  <a:gd name="T1" fmla="*/ 273 h 2364"/>
                  <a:gd name="T2" fmla="*/ 1245 w 1975"/>
                  <a:gd name="T3" fmla="*/ 1039 h 2364"/>
                  <a:gd name="T4" fmla="*/ 1187 w 1975"/>
                  <a:gd name="T5" fmla="*/ 618 h 2364"/>
                  <a:gd name="T6" fmla="*/ 230 w 1975"/>
                  <a:gd name="T7" fmla="*/ 0 h 2364"/>
                  <a:gd name="T8" fmla="*/ 1245 w 1975"/>
                  <a:gd name="T9" fmla="*/ 749 h 2364"/>
                  <a:gd name="T10" fmla="*/ 1169 w 1975"/>
                  <a:gd name="T11" fmla="*/ 824 h 2364"/>
                  <a:gd name="T12" fmla="*/ 305 w 1975"/>
                  <a:gd name="T13" fmla="*/ 214 h 2364"/>
                  <a:gd name="T14" fmla="*/ 230 w 1975"/>
                  <a:gd name="T15" fmla="*/ 138 h 2364"/>
                  <a:gd name="T16" fmla="*/ 1550 w 1975"/>
                  <a:gd name="T17" fmla="*/ 283 h 2364"/>
                  <a:gd name="T18" fmla="*/ 1406 w 1975"/>
                  <a:gd name="T19" fmla="*/ 1147 h 2364"/>
                  <a:gd name="T20" fmla="*/ 970 w 1975"/>
                  <a:gd name="T21" fmla="*/ 824 h 2364"/>
                  <a:gd name="T22" fmla="*/ 686 w 1975"/>
                  <a:gd name="T23" fmla="*/ 1027 h 2364"/>
                  <a:gd name="T24" fmla="*/ 756 w 1975"/>
                  <a:gd name="T25" fmla="*/ 1815 h 2364"/>
                  <a:gd name="T26" fmla="*/ 824 w 1975"/>
                  <a:gd name="T27" fmla="*/ 1285 h 2364"/>
                  <a:gd name="T28" fmla="*/ 1808 w 1975"/>
                  <a:gd name="T29" fmla="*/ 421 h 2364"/>
                  <a:gd name="T30" fmla="*/ 1550 w 1975"/>
                  <a:gd name="T31" fmla="*/ 145 h 2364"/>
                  <a:gd name="T32" fmla="*/ 1031 w 1975"/>
                  <a:gd name="T33" fmla="*/ 214 h 2364"/>
                  <a:gd name="T34" fmla="*/ 756 w 1975"/>
                  <a:gd name="T35" fmla="*/ 1677 h 2364"/>
                  <a:gd name="T36" fmla="*/ 833 w 1975"/>
                  <a:gd name="T37" fmla="*/ 1601 h 2364"/>
                  <a:gd name="T38" fmla="*/ 756 w 1975"/>
                  <a:gd name="T39" fmla="*/ 749 h 2364"/>
                  <a:gd name="T40" fmla="*/ 1752 w 1975"/>
                  <a:gd name="T41" fmla="*/ 138 h 2364"/>
                  <a:gd name="T42" fmla="*/ 1676 w 1975"/>
                  <a:gd name="T43" fmla="*/ 214 h 2364"/>
                  <a:gd name="T44" fmla="*/ 1321 w 1975"/>
                  <a:gd name="T45" fmla="*/ 214 h 2364"/>
                  <a:gd name="T46" fmla="*/ 1245 w 1975"/>
                  <a:gd name="T47" fmla="*/ 138 h 2364"/>
                  <a:gd name="T48" fmla="*/ 1959 w 1975"/>
                  <a:gd name="T49" fmla="*/ 1601 h 2364"/>
                  <a:gd name="T50" fmla="*/ 1668 w 1975"/>
                  <a:gd name="T51" fmla="*/ 1801 h 2364"/>
                  <a:gd name="T52" fmla="*/ 1463 w 1975"/>
                  <a:gd name="T53" fmla="*/ 2073 h 2364"/>
                  <a:gd name="T54" fmla="*/ 1264 w 1975"/>
                  <a:gd name="T55" fmla="*/ 2364 h 2364"/>
                  <a:gd name="T56" fmla="*/ 1761 w 1975"/>
                  <a:gd name="T57" fmla="*/ 2364 h 2364"/>
                  <a:gd name="T58" fmla="*/ 1264 w 1975"/>
                  <a:gd name="T59" fmla="*/ 2226 h 2364"/>
                  <a:gd name="T60" fmla="*/ 1340 w 1975"/>
                  <a:gd name="T61" fmla="*/ 2150 h 2364"/>
                  <a:gd name="T62" fmla="*/ 1821 w 1975"/>
                  <a:gd name="T63" fmla="*/ 1601 h 2364"/>
                  <a:gd name="T64" fmla="*/ 1745 w 1975"/>
                  <a:gd name="T65" fmla="*/ 1525 h 2364"/>
                  <a:gd name="T66" fmla="*/ 1761 w 1975"/>
                  <a:gd name="T67" fmla="*/ 2073 h 2364"/>
                  <a:gd name="T68" fmla="*/ 1217 w 1975"/>
                  <a:gd name="T69" fmla="*/ 1810 h 2364"/>
                  <a:gd name="T70" fmla="*/ 1264 w 1975"/>
                  <a:gd name="T71" fmla="*/ 1387 h 2364"/>
                  <a:gd name="T72" fmla="*/ 867 w 1975"/>
                  <a:gd name="T73" fmla="*/ 1966 h 2364"/>
                  <a:gd name="T74" fmla="*/ 412 w 1975"/>
                  <a:gd name="T75" fmla="*/ 2073 h 2364"/>
                  <a:gd name="T76" fmla="*/ 443 w 1975"/>
                  <a:gd name="T77" fmla="*/ 824 h 2364"/>
                  <a:gd name="T78" fmla="*/ 169 w 1975"/>
                  <a:gd name="T79" fmla="*/ 1030 h 2364"/>
                  <a:gd name="T80" fmla="*/ 214 w 1975"/>
                  <a:gd name="T81" fmla="*/ 2364 h 2364"/>
                  <a:gd name="T82" fmla="*/ 756 w 1975"/>
                  <a:gd name="T83" fmla="*/ 2364 h 2364"/>
                  <a:gd name="T84" fmla="*/ 1217 w 1975"/>
                  <a:gd name="T85" fmla="*/ 1810 h 2364"/>
                  <a:gd name="T86" fmla="*/ 1340 w 1975"/>
                  <a:gd name="T87" fmla="*/ 1601 h 2364"/>
                  <a:gd name="T88" fmla="*/ 1264 w 1975"/>
                  <a:gd name="T89" fmla="*/ 1525 h 2364"/>
                  <a:gd name="T90" fmla="*/ 214 w 1975"/>
                  <a:gd name="T91" fmla="*/ 2073 h 2364"/>
                  <a:gd name="T92" fmla="*/ 230 w 1975"/>
                  <a:gd name="T93" fmla="*/ 901 h 2364"/>
                  <a:gd name="T94" fmla="*/ 305 w 1975"/>
                  <a:gd name="T95" fmla="*/ 824 h 2364"/>
                  <a:gd name="T96" fmla="*/ 681 w 1975"/>
                  <a:gd name="T97" fmla="*/ 2150 h 2364"/>
                  <a:gd name="T98" fmla="*/ 756 w 1975"/>
                  <a:gd name="T99" fmla="*/ 2226 h 2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75" h="2364">
                    <a:moveTo>
                      <a:pt x="230" y="428"/>
                    </a:moveTo>
                    <a:cubicBezTo>
                      <a:pt x="326" y="428"/>
                      <a:pt x="409" y="363"/>
                      <a:pt x="435" y="273"/>
                    </a:cubicBezTo>
                    <a:cubicBezTo>
                      <a:pt x="649" y="273"/>
                      <a:pt x="649" y="273"/>
                      <a:pt x="649" y="273"/>
                    </a:cubicBezTo>
                    <a:cubicBezTo>
                      <a:pt x="1072" y="698"/>
                      <a:pt x="1072" y="698"/>
                      <a:pt x="1072" y="698"/>
                    </a:cubicBezTo>
                    <a:cubicBezTo>
                      <a:pt x="1046" y="734"/>
                      <a:pt x="1031" y="777"/>
                      <a:pt x="1031" y="824"/>
                    </a:cubicBezTo>
                    <a:cubicBezTo>
                      <a:pt x="1031" y="943"/>
                      <a:pt x="1127" y="1039"/>
                      <a:pt x="1245" y="1039"/>
                    </a:cubicBezTo>
                    <a:cubicBezTo>
                      <a:pt x="1362" y="1039"/>
                      <a:pt x="1459" y="943"/>
                      <a:pt x="1459" y="824"/>
                    </a:cubicBezTo>
                    <a:cubicBezTo>
                      <a:pt x="1459" y="707"/>
                      <a:pt x="1362" y="611"/>
                      <a:pt x="1245" y="611"/>
                    </a:cubicBezTo>
                    <a:cubicBezTo>
                      <a:pt x="1225" y="611"/>
                      <a:pt x="1205" y="613"/>
                      <a:pt x="1187" y="618"/>
                    </a:cubicBezTo>
                    <a:cubicBezTo>
                      <a:pt x="706" y="135"/>
                      <a:pt x="706" y="135"/>
                      <a:pt x="706" y="135"/>
                    </a:cubicBezTo>
                    <a:cubicBezTo>
                      <a:pt x="427" y="135"/>
                      <a:pt x="427" y="135"/>
                      <a:pt x="427" y="135"/>
                    </a:cubicBezTo>
                    <a:cubicBezTo>
                      <a:pt x="396" y="55"/>
                      <a:pt x="319" y="0"/>
                      <a:pt x="230" y="0"/>
                    </a:cubicBezTo>
                    <a:cubicBezTo>
                      <a:pt x="112" y="0"/>
                      <a:pt x="16" y="96"/>
                      <a:pt x="16" y="214"/>
                    </a:cubicBezTo>
                    <a:cubicBezTo>
                      <a:pt x="16" y="332"/>
                      <a:pt x="112" y="428"/>
                      <a:pt x="230" y="428"/>
                    </a:cubicBezTo>
                    <a:close/>
                    <a:moveTo>
                      <a:pt x="1245" y="749"/>
                    </a:moveTo>
                    <a:cubicBezTo>
                      <a:pt x="1287" y="749"/>
                      <a:pt x="1321" y="782"/>
                      <a:pt x="1321" y="824"/>
                    </a:cubicBezTo>
                    <a:cubicBezTo>
                      <a:pt x="1321" y="866"/>
                      <a:pt x="1287" y="901"/>
                      <a:pt x="1245" y="901"/>
                    </a:cubicBezTo>
                    <a:cubicBezTo>
                      <a:pt x="1203" y="901"/>
                      <a:pt x="1169" y="866"/>
                      <a:pt x="1169" y="824"/>
                    </a:cubicBezTo>
                    <a:cubicBezTo>
                      <a:pt x="1169" y="782"/>
                      <a:pt x="1203" y="749"/>
                      <a:pt x="1245" y="749"/>
                    </a:cubicBezTo>
                    <a:close/>
                    <a:moveTo>
                      <a:pt x="230" y="138"/>
                    </a:moveTo>
                    <a:cubicBezTo>
                      <a:pt x="272" y="138"/>
                      <a:pt x="305" y="172"/>
                      <a:pt x="305" y="214"/>
                    </a:cubicBezTo>
                    <a:cubicBezTo>
                      <a:pt x="305" y="256"/>
                      <a:pt x="272" y="290"/>
                      <a:pt x="230" y="290"/>
                    </a:cubicBezTo>
                    <a:cubicBezTo>
                      <a:pt x="188" y="290"/>
                      <a:pt x="154" y="256"/>
                      <a:pt x="154" y="214"/>
                    </a:cubicBezTo>
                    <a:cubicBezTo>
                      <a:pt x="154" y="172"/>
                      <a:pt x="188" y="138"/>
                      <a:pt x="230" y="138"/>
                    </a:cubicBezTo>
                    <a:close/>
                    <a:moveTo>
                      <a:pt x="1245" y="428"/>
                    </a:moveTo>
                    <a:cubicBezTo>
                      <a:pt x="1339" y="428"/>
                      <a:pt x="1418" y="368"/>
                      <a:pt x="1447" y="283"/>
                    </a:cubicBezTo>
                    <a:cubicBezTo>
                      <a:pt x="1550" y="283"/>
                      <a:pt x="1550" y="283"/>
                      <a:pt x="1550" y="283"/>
                    </a:cubicBezTo>
                    <a:cubicBezTo>
                      <a:pt x="1570" y="342"/>
                      <a:pt x="1615" y="389"/>
                      <a:pt x="1671" y="412"/>
                    </a:cubicBezTo>
                    <a:cubicBezTo>
                      <a:pt x="1671" y="881"/>
                      <a:pt x="1671" y="881"/>
                      <a:pt x="1671" y="881"/>
                    </a:cubicBezTo>
                    <a:cubicBezTo>
                      <a:pt x="1406" y="1147"/>
                      <a:pt x="1406" y="1147"/>
                      <a:pt x="1406" y="1147"/>
                    </a:cubicBezTo>
                    <a:cubicBezTo>
                      <a:pt x="824" y="1147"/>
                      <a:pt x="824" y="1147"/>
                      <a:pt x="824" y="1147"/>
                    </a:cubicBezTo>
                    <a:cubicBezTo>
                      <a:pt x="824" y="1028"/>
                      <a:pt x="824" y="1028"/>
                      <a:pt x="824" y="1028"/>
                    </a:cubicBezTo>
                    <a:cubicBezTo>
                      <a:pt x="909" y="1000"/>
                      <a:pt x="970" y="919"/>
                      <a:pt x="970" y="824"/>
                    </a:cubicBezTo>
                    <a:cubicBezTo>
                      <a:pt x="970" y="707"/>
                      <a:pt x="874" y="611"/>
                      <a:pt x="756" y="611"/>
                    </a:cubicBezTo>
                    <a:cubicBezTo>
                      <a:pt x="639" y="611"/>
                      <a:pt x="544" y="707"/>
                      <a:pt x="544" y="824"/>
                    </a:cubicBezTo>
                    <a:cubicBezTo>
                      <a:pt x="544" y="918"/>
                      <a:pt x="603" y="998"/>
                      <a:pt x="686" y="1027"/>
                    </a:cubicBezTo>
                    <a:cubicBezTo>
                      <a:pt x="686" y="1399"/>
                      <a:pt x="686" y="1399"/>
                      <a:pt x="686" y="1399"/>
                    </a:cubicBezTo>
                    <a:cubicBezTo>
                      <a:pt x="603" y="1428"/>
                      <a:pt x="544" y="1508"/>
                      <a:pt x="544" y="1601"/>
                    </a:cubicBezTo>
                    <a:cubicBezTo>
                      <a:pt x="544" y="1719"/>
                      <a:pt x="639" y="1815"/>
                      <a:pt x="756" y="1815"/>
                    </a:cubicBezTo>
                    <a:cubicBezTo>
                      <a:pt x="874" y="1815"/>
                      <a:pt x="970" y="1719"/>
                      <a:pt x="970" y="1601"/>
                    </a:cubicBezTo>
                    <a:cubicBezTo>
                      <a:pt x="970" y="1507"/>
                      <a:pt x="909" y="1426"/>
                      <a:pt x="824" y="1398"/>
                    </a:cubicBezTo>
                    <a:cubicBezTo>
                      <a:pt x="824" y="1285"/>
                      <a:pt x="824" y="1285"/>
                      <a:pt x="824" y="1285"/>
                    </a:cubicBezTo>
                    <a:cubicBezTo>
                      <a:pt x="1463" y="1285"/>
                      <a:pt x="1463" y="1285"/>
                      <a:pt x="1463" y="1285"/>
                    </a:cubicBezTo>
                    <a:cubicBezTo>
                      <a:pt x="1808" y="939"/>
                      <a:pt x="1808" y="939"/>
                      <a:pt x="1808" y="939"/>
                    </a:cubicBezTo>
                    <a:cubicBezTo>
                      <a:pt x="1808" y="421"/>
                      <a:pt x="1808" y="421"/>
                      <a:pt x="1808" y="421"/>
                    </a:cubicBezTo>
                    <a:cubicBezTo>
                      <a:pt x="1899" y="396"/>
                      <a:pt x="1966" y="313"/>
                      <a:pt x="1966" y="214"/>
                    </a:cubicBezTo>
                    <a:cubicBezTo>
                      <a:pt x="1966" y="96"/>
                      <a:pt x="1869" y="0"/>
                      <a:pt x="1752" y="0"/>
                    </a:cubicBezTo>
                    <a:cubicBezTo>
                      <a:pt x="1659" y="0"/>
                      <a:pt x="1578" y="61"/>
                      <a:pt x="1550" y="145"/>
                    </a:cubicBezTo>
                    <a:cubicBezTo>
                      <a:pt x="1447" y="145"/>
                      <a:pt x="1447" y="145"/>
                      <a:pt x="1447" y="145"/>
                    </a:cubicBezTo>
                    <a:cubicBezTo>
                      <a:pt x="1418" y="61"/>
                      <a:pt x="1339" y="0"/>
                      <a:pt x="1245" y="0"/>
                    </a:cubicBezTo>
                    <a:cubicBezTo>
                      <a:pt x="1127" y="0"/>
                      <a:pt x="1031" y="96"/>
                      <a:pt x="1031" y="214"/>
                    </a:cubicBezTo>
                    <a:cubicBezTo>
                      <a:pt x="1031" y="332"/>
                      <a:pt x="1127" y="428"/>
                      <a:pt x="1245" y="428"/>
                    </a:cubicBezTo>
                    <a:close/>
                    <a:moveTo>
                      <a:pt x="833" y="1601"/>
                    </a:moveTo>
                    <a:cubicBezTo>
                      <a:pt x="833" y="1643"/>
                      <a:pt x="798" y="1677"/>
                      <a:pt x="756" y="1677"/>
                    </a:cubicBezTo>
                    <a:cubicBezTo>
                      <a:pt x="714" y="1677"/>
                      <a:pt x="681" y="1643"/>
                      <a:pt x="681" y="1601"/>
                    </a:cubicBezTo>
                    <a:cubicBezTo>
                      <a:pt x="681" y="1559"/>
                      <a:pt x="714" y="1525"/>
                      <a:pt x="756" y="1525"/>
                    </a:cubicBezTo>
                    <a:cubicBezTo>
                      <a:pt x="798" y="1525"/>
                      <a:pt x="833" y="1559"/>
                      <a:pt x="833" y="1601"/>
                    </a:cubicBezTo>
                    <a:close/>
                    <a:moveTo>
                      <a:pt x="756" y="901"/>
                    </a:moveTo>
                    <a:cubicBezTo>
                      <a:pt x="714" y="901"/>
                      <a:pt x="681" y="866"/>
                      <a:pt x="681" y="824"/>
                    </a:cubicBezTo>
                    <a:cubicBezTo>
                      <a:pt x="681" y="782"/>
                      <a:pt x="714" y="749"/>
                      <a:pt x="756" y="749"/>
                    </a:cubicBezTo>
                    <a:cubicBezTo>
                      <a:pt x="798" y="749"/>
                      <a:pt x="833" y="782"/>
                      <a:pt x="833" y="824"/>
                    </a:cubicBezTo>
                    <a:cubicBezTo>
                      <a:pt x="833" y="866"/>
                      <a:pt x="798" y="901"/>
                      <a:pt x="756" y="901"/>
                    </a:cubicBezTo>
                    <a:close/>
                    <a:moveTo>
                      <a:pt x="1752" y="138"/>
                    </a:moveTo>
                    <a:cubicBezTo>
                      <a:pt x="1794" y="138"/>
                      <a:pt x="1829" y="172"/>
                      <a:pt x="1829" y="214"/>
                    </a:cubicBezTo>
                    <a:cubicBezTo>
                      <a:pt x="1829" y="256"/>
                      <a:pt x="1794" y="290"/>
                      <a:pt x="1752" y="290"/>
                    </a:cubicBezTo>
                    <a:cubicBezTo>
                      <a:pt x="1710" y="290"/>
                      <a:pt x="1676" y="256"/>
                      <a:pt x="1676" y="214"/>
                    </a:cubicBezTo>
                    <a:cubicBezTo>
                      <a:pt x="1676" y="172"/>
                      <a:pt x="1710" y="138"/>
                      <a:pt x="1752" y="138"/>
                    </a:cubicBezTo>
                    <a:close/>
                    <a:moveTo>
                      <a:pt x="1245" y="138"/>
                    </a:moveTo>
                    <a:cubicBezTo>
                      <a:pt x="1287" y="138"/>
                      <a:pt x="1321" y="172"/>
                      <a:pt x="1321" y="214"/>
                    </a:cubicBezTo>
                    <a:cubicBezTo>
                      <a:pt x="1321" y="256"/>
                      <a:pt x="1287" y="290"/>
                      <a:pt x="1245" y="290"/>
                    </a:cubicBezTo>
                    <a:cubicBezTo>
                      <a:pt x="1203" y="290"/>
                      <a:pt x="1169" y="256"/>
                      <a:pt x="1169" y="214"/>
                    </a:cubicBezTo>
                    <a:cubicBezTo>
                      <a:pt x="1169" y="172"/>
                      <a:pt x="1203" y="138"/>
                      <a:pt x="1245" y="138"/>
                    </a:cubicBezTo>
                    <a:close/>
                    <a:moveTo>
                      <a:pt x="1806" y="1940"/>
                    </a:moveTo>
                    <a:cubicBezTo>
                      <a:pt x="1806" y="1807"/>
                      <a:pt x="1806" y="1807"/>
                      <a:pt x="1806" y="1807"/>
                    </a:cubicBezTo>
                    <a:cubicBezTo>
                      <a:pt x="1894" y="1780"/>
                      <a:pt x="1959" y="1698"/>
                      <a:pt x="1959" y="1601"/>
                    </a:cubicBezTo>
                    <a:cubicBezTo>
                      <a:pt x="1959" y="1483"/>
                      <a:pt x="1863" y="1387"/>
                      <a:pt x="1745" y="1387"/>
                    </a:cubicBezTo>
                    <a:cubicBezTo>
                      <a:pt x="1627" y="1387"/>
                      <a:pt x="1531" y="1483"/>
                      <a:pt x="1531" y="1601"/>
                    </a:cubicBezTo>
                    <a:cubicBezTo>
                      <a:pt x="1531" y="1692"/>
                      <a:pt x="1588" y="1770"/>
                      <a:pt x="1668" y="1801"/>
                    </a:cubicBezTo>
                    <a:cubicBezTo>
                      <a:pt x="1668" y="1957"/>
                      <a:pt x="1668" y="1957"/>
                      <a:pt x="1668" y="1957"/>
                    </a:cubicBezTo>
                    <a:cubicBezTo>
                      <a:pt x="1619" y="1980"/>
                      <a:pt x="1581" y="2021"/>
                      <a:pt x="1561" y="2073"/>
                    </a:cubicBezTo>
                    <a:cubicBezTo>
                      <a:pt x="1463" y="2073"/>
                      <a:pt x="1463" y="2073"/>
                      <a:pt x="1463" y="2073"/>
                    </a:cubicBezTo>
                    <a:cubicBezTo>
                      <a:pt x="1432" y="1992"/>
                      <a:pt x="1355" y="1935"/>
                      <a:pt x="1264" y="1935"/>
                    </a:cubicBezTo>
                    <a:cubicBezTo>
                      <a:pt x="1146" y="1935"/>
                      <a:pt x="1051" y="2031"/>
                      <a:pt x="1051" y="2150"/>
                    </a:cubicBezTo>
                    <a:cubicBezTo>
                      <a:pt x="1051" y="2268"/>
                      <a:pt x="1146" y="2364"/>
                      <a:pt x="1264" y="2364"/>
                    </a:cubicBezTo>
                    <a:cubicBezTo>
                      <a:pt x="1360" y="2364"/>
                      <a:pt x="1443" y="2300"/>
                      <a:pt x="1469" y="2211"/>
                    </a:cubicBezTo>
                    <a:cubicBezTo>
                      <a:pt x="1556" y="2211"/>
                      <a:pt x="1556" y="2211"/>
                      <a:pt x="1556" y="2211"/>
                    </a:cubicBezTo>
                    <a:cubicBezTo>
                      <a:pt x="1582" y="2300"/>
                      <a:pt x="1664" y="2364"/>
                      <a:pt x="1761" y="2364"/>
                    </a:cubicBezTo>
                    <a:cubicBezTo>
                      <a:pt x="1878" y="2364"/>
                      <a:pt x="1975" y="2268"/>
                      <a:pt x="1975" y="2150"/>
                    </a:cubicBezTo>
                    <a:cubicBezTo>
                      <a:pt x="1975" y="2047"/>
                      <a:pt x="1902" y="1961"/>
                      <a:pt x="1806" y="1940"/>
                    </a:cubicBezTo>
                    <a:close/>
                    <a:moveTo>
                      <a:pt x="1264" y="2226"/>
                    </a:moveTo>
                    <a:cubicBezTo>
                      <a:pt x="1223" y="2226"/>
                      <a:pt x="1188" y="2192"/>
                      <a:pt x="1188" y="2150"/>
                    </a:cubicBezTo>
                    <a:cubicBezTo>
                      <a:pt x="1188" y="2108"/>
                      <a:pt x="1223" y="2073"/>
                      <a:pt x="1264" y="2073"/>
                    </a:cubicBezTo>
                    <a:cubicBezTo>
                      <a:pt x="1306" y="2073"/>
                      <a:pt x="1340" y="2108"/>
                      <a:pt x="1340" y="2150"/>
                    </a:cubicBezTo>
                    <a:cubicBezTo>
                      <a:pt x="1340" y="2192"/>
                      <a:pt x="1306" y="2226"/>
                      <a:pt x="1264" y="2226"/>
                    </a:cubicBezTo>
                    <a:close/>
                    <a:moveTo>
                      <a:pt x="1745" y="1525"/>
                    </a:moveTo>
                    <a:cubicBezTo>
                      <a:pt x="1787" y="1525"/>
                      <a:pt x="1821" y="1559"/>
                      <a:pt x="1821" y="1601"/>
                    </a:cubicBezTo>
                    <a:cubicBezTo>
                      <a:pt x="1821" y="1643"/>
                      <a:pt x="1787" y="1677"/>
                      <a:pt x="1745" y="1677"/>
                    </a:cubicBezTo>
                    <a:cubicBezTo>
                      <a:pt x="1703" y="1677"/>
                      <a:pt x="1668" y="1643"/>
                      <a:pt x="1668" y="1601"/>
                    </a:cubicBezTo>
                    <a:cubicBezTo>
                      <a:pt x="1668" y="1559"/>
                      <a:pt x="1703" y="1525"/>
                      <a:pt x="1745" y="1525"/>
                    </a:cubicBezTo>
                    <a:close/>
                    <a:moveTo>
                      <a:pt x="1761" y="2226"/>
                    </a:moveTo>
                    <a:cubicBezTo>
                      <a:pt x="1719" y="2226"/>
                      <a:pt x="1685" y="2192"/>
                      <a:pt x="1685" y="2150"/>
                    </a:cubicBezTo>
                    <a:cubicBezTo>
                      <a:pt x="1685" y="2108"/>
                      <a:pt x="1719" y="2073"/>
                      <a:pt x="1761" y="2073"/>
                    </a:cubicBezTo>
                    <a:cubicBezTo>
                      <a:pt x="1803" y="2073"/>
                      <a:pt x="1837" y="2108"/>
                      <a:pt x="1837" y="2150"/>
                    </a:cubicBezTo>
                    <a:cubicBezTo>
                      <a:pt x="1837" y="2192"/>
                      <a:pt x="1803" y="2226"/>
                      <a:pt x="1761" y="2226"/>
                    </a:cubicBezTo>
                    <a:close/>
                    <a:moveTo>
                      <a:pt x="1217" y="1810"/>
                    </a:moveTo>
                    <a:cubicBezTo>
                      <a:pt x="1232" y="1813"/>
                      <a:pt x="1248" y="1815"/>
                      <a:pt x="1264" y="1815"/>
                    </a:cubicBezTo>
                    <a:cubicBezTo>
                      <a:pt x="1382" y="1815"/>
                      <a:pt x="1477" y="1719"/>
                      <a:pt x="1477" y="1601"/>
                    </a:cubicBezTo>
                    <a:cubicBezTo>
                      <a:pt x="1477" y="1483"/>
                      <a:pt x="1382" y="1387"/>
                      <a:pt x="1264" y="1387"/>
                    </a:cubicBezTo>
                    <a:cubicBezTo>
                      <a:pt x="1146" y="1387"/>
                      <a:pt x="1051" y="1483"/>
                      <a:pt x="1051" y="1601"/>
                    </a:cubicBezTo>
                    <a:cubicBezTo>
                      <a:pt x="1051" y="1651"/>
                      <a:pt x="1068" y="1699"/>
                      <a:pt x="1098" y="1736"/>
                    </a:cubicBezTo>
                    <a:cubicBezTo>
                      <a:pt x="867" y="1966"/>
                      <a:pt x="867" y="1966"/>
                      <a:pt x="867" y="1966"/>
                    </a:cubicBezTo>
                    <a:cubicBezTo>
                      <a:pt x="835" y="1947"/>
                      <a:pt x="797" y="1935"/>
                      <a:pt x="756" y="1935"/>
                    </a:cubicBezTo>
                    <a:cubicBezTo>
                      <a:pt x="666" y="1935"/>
                      <a:pt x="589" y="1992"/>
                      <a:pt x="557" y="2073"/>
                    </a:cubicBezTo>
                    <a:cubicBezTo>
                      <a:pt x="412" y="2073"/>
                      <a:pt x="412" y="2073"/>
                      <a:pt x="412" y="2073"/>
                    </a:cubicBezTo>
                    <a:cubicBezTo>
                      <a:pt x="393" y="2021"/>
                      <a:pt x="354" y="1980"/>
                      <a:pt x="306" y="1957"/>
                    </a:cubicBezTo>
                    <a:cubicBezTo>
                      <a:pt x="306" y="1025"/>
                      <a:pt x="306" y="1025"/>
                      <a:pt x="306" y="1025"/>
                    </a:cubicBezTo>
                    <a:cubicBezTo>
                      <a:pt x="386" y="994"/>
                      <a:pt x="443" y="916"/>
                      <a:pt x="443" y="824"/>
                    </a:cubicBezTo>
                    <a:cubicBezTo>
                      <a:pt x="443" y="707"/>
                      <a:pt x="347" y="611"/>
                      <a:pt x="230" y="611"/>
                    </a:cubicBezTo>
                    <a:cubicBezTo>
                      <a:pt x="112" y="611"/>
                      <a:pt x="16" y="707"/>
                      <a:pt x="16" y="824"/>
                    </a:cubicBezTo>
                    <a:cubicBezTo>
                      <a:pt x="16" y="921"/>
                      <a:pt x="80" y="1003"/>
                      <a:pt x="169" y="1030"/>
                    </a:cubicBezTo>
                    <a:cubicBezTo>
                      <a:pt x="169" y="1940"/>
                      <a:pt x="169" y="1940"/>
                      <a:pt x="169" y="1940"/>
                    </a:cubicBezTo>
                    <a:cubicBezTo>
                      <a:pt x="72" y="1961"/>
                      <a:pt x="0" y="2047"/>
                      <a:pt x="0" y="2150"/>
                    </a:cubicBezTo>
                    <a:cubicBezTo>
                      <a:pt x="0" y="2268"/>
                      <a:pt x="95" y="2364"/>
                      <a:pt x="214" y="2364"/>
                    </a:cubicBezTo>
                    <a:cubicBezTo>
                      <a:pt x="310" y="2364"/>
                      <a:pt x="392" y="2300"/>
                      <a:pt x="418" y="2211"/>
                    </a:cubicBezTo>
                    <a:cubicBezTo>
                      <a:pt x="552" y="2211"/>
                      <a:pt x="552" y="2211"/>
                      <a:pt x="552" y="2211"/>
                    </a:cubicBezTo>
                    <a:cubicBezTo>
                      <a:pt x="578" y="2300"/>
                      <a:pt x="661" y="2364"/>
                      <a:pt x="756" y="2364"/>
                    </a:cubicBezTo>
                    <a:cubicBezTo>
                      <a:pt x="874" y="2364"/>
                      <a:pt x="970" y="2268"/>
                      <a:pt x="970" y="2150"/>
                    </a:cubicBezTo>
                    <a:cubicBezTo>
                      <a:pt x="970" y="2123"/>
                      <a:pt x="965" y="2097"/>
                      <a:pt x="956" y="2073"/>
                    </a:cubicBezTo>
                    <a:cubicBezTo>
                      <a:pt x="1217" y="1810"/>
                      <a:pt x="1217" y="1810"/>
                      <a:pt x="1217" y="1810"/>
                    </a:cubicBezTo>
                    <a:cubicBezTo>
                      <a:pt x="1217" y="1810"/>
                      <a:pt x="1217" y="1810"/>
                      <a:pt x="1217" y="1810"/>
                    </a:cubicBezTo>
                    <a:close/>
                    <a:moveTo>
                      <a:pt x="1264" y="1525"/>
                    </a:moveTo>
                    <a:cubicBezTo>
                      <a:pt x="1306" y="1525"/>
                      <a:pt x="1340" y="1559"/>
                      <a:pt x="1340" y="1601"/>
                    </a:cubicBezTo>
                    <a:cubicBezTo>
                      <a:pt x="1340" y="1643"/>
                      <a:pt x="1306" y="1677"/>
                      <a:pt x="1264" y="1677"/>
                    </a:cubicBezTo>
                    <a:cubicBezTo>
                      <a:pt x="1223" y="1677"/>
                      <a:pt x="1188" y="1643"/>
                      <a:pt x="1188" y="1601"/>
                    </a:cubicBezTo>
                    <a:cubicBezTo>
                      <a:pt x="1188" y="1559"/>
                      <a:pt x="1223" y="1525"/>
                      <a:pt x="1264" y="1525"/>
                    </a:cubicBezTo>
                    <a:close/>
                    <a:moveTo>
                      <a:pt x="214" y="2226"/>
                    </a:moveTo>
                    <a:cubicBezTo>
                      <a:pt x="172" y="2226"/>
                      <a:pt x="137" y="2192"/>
                      <a:pt x="137" y="2150"/>
                    </a:cubicBezTo>
                    <a:cubicBezTo>
                      <a:pt x="137" y="2108"/>
                      <a:pt x="172" y="2073"/>
                      <a:pt x="214" y="2073"/>
                    </a:cubicBezTo>
                    <a:cubicBezTo>
                      <a:pt x="256" y="2073"/>
                      <a:pt x="290" y="2108"/>
                      <a:pt x="290" y="2150"/>
                    </a:cubicBezTo>
                    <a:cubicBezTo>
                      <a:pt x="290" y="2192"/>
                      <a:pt x="256" y="2226"/>
                      <a:pt x="214" y="2226"/>
                    </a:cubicBezTo>
                    <a:close/>
                    <a:moveTo>
                      <a:pt x="230" y="901"/>
                    </a:moveTo>
                    <a:cubicBezTo>
                      <a:pt x="188" y="901"/>
                      <a:pt x="154" y="866"/>
                      <a:pt x="154" y="824"/>
                    </a:cubicBezTo>
                    <a:cubicBezTo>
                      <a:pt x="154" y="782"/>
                      <a:pt x="188" y="749"/>
                      <a:pt x="230" y="749"/>
                    </a:cubicBezTo>
                    <a:cubicBezTo>
                      <a:pt x="272" y="749"/>
                      <a:pt x="305" y="782"/>
                      <a:pt x="305" y="824"/>
                    </a:cubicBezTo>
                    <a:cubicBezTo>
                      <a:pt x="305" y="866"/>
                      <a:pt x="272" y="901"/>
                      <a:pt x="230" y="901"/>
                    </a:cubicBezTo>
                    <a:close/>
                    <a:moveTo>
                      <a:pt x="756" y="2226"/>
                    </a:moveTo>
                    <a:cubicBezTo>
                      <a:pt x="714" y="2226"/>
                      <a:pt x="681" y="2192"/>
                      <a:pt x="681" y="2150"/>
                    </a:cubicBezTo>
                    <a:cubicBezTo>
                      <a:pt x="681" y="2108"/>
                      <a:pt x="714" y="2073"/>
                      <a:pt x="756" y="2073"/>
                    </a:cubicBezTo>
                    <a:cubicBezTo>
                      <a:pt x="798" y="2073"/>
                      <a:pt x="833" y="2108"/>
                      <a:pt x="833" y="2150"/>
                    </a:cubicBezTo>
                    <a:cubicBezTo>
                      <a:pt x="833" y="2192"/>
                      <a:pt x="798" y="2226"/>
                      <a:pt x="756" y="222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24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83751" y="1651528"/>
            <a:ext cx="3324715" cy="2179058"/>
            <a:chOff x="444107" y="1775795"/>
            <a:chExt cx="4521843" cy="2963668"/>
          </a:xfrm>
        </p:grpSpPr>
        <p:sp>
          <p:nvSpPr>
            <p:cNvPr id="66" name="Rectangle 15"/>
            <p:cNvSpPr/>
            <p:nvPr/>
          </p:nvSpPr>
          <p:spPr>
            <a:xfrm>
              <a:off x="444107" y="1775795"/>
              <a:ext cx="3757194" cy="296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582">
                <a:lnSpc>
                  <a:spcPct val="90000"/>
                </a:lnSpc>
                <a:spcBef>
                  <a:spcPts val="588"/>
                </a:spcBef>
              </a:pPr>
              <a:r>
                <a:rPr lang="hu-HU" sz="2200" b="1" dirty="0" smtClean="0">
                  <a:gradFill>
                    <a:gsLst>
                      <a:gs pos="0">
                        <a:srgbClr val="00AFF0"/>
                      </a:gs>
                      <a:gs pos="100000">
                        <a:srgbClr val="00AFF0"/>
                      </a:gs>
                    </a:gsLst>
                    <a:lin ang="5400000" scaled="0"/>
                  </a:gradFill>
                </a:rPr>
                <a:t>Rendszer integrátor</a:t>
              </a:r>
              <a:endPara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  <a:p>
              <a:pPr marL="285750" indent="-285750" defTabSz="685582">
                <a:lnSpc>
                  <a:spcPct val="90000"/>
                </a:lnSpc>
                <a:spcBef>
                  <a:spcPts val="588"/>
                </a:spcBef>
                <a:buFont typeface="Arial" panose="020B0604020202020204" pitchFamily="34" charset="0"/>
                <a:buChar char="•"/>
              </a:pPr>
              <a:r>
                <a:rPr lang="hu-HU" sz="16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Testreszabás és </a:t>
              </a:r>
              <a:r>
                <a:rPr lang="hu-HU" sz="16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interoperabilitás</a:t>
              </a:r>
              <a:r>
                <a:rPr lang="hu-HU" sz="16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 komplex telefonos megoldásokkal</a:t>
              </a:r>
            </a:p>
            <a:p>
              <a:pPr marL="285750" indent="-285750" defTabSz="685582">
                <a:lnSpc>
                  <a:spcPct val="90000"/>
                </a:lnSpc>
                <a:spcBef>
                  <a:spcPts val="588"/>
                </a:spcBef>
                <a:buFont typeface="Arial" panose="020B0604020202020204" pitchFamily="34" charset="0"/>
                <a:buChar char="•"/>
              </a:pPr>
              <a:r>
                <a:rPr lang="hu-HU" sz="16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Üzemeltetés a teljes ügyfélciklus alatt</a:t>
              </a:r>
              <a:endParaRPr lang="hu-HU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  <a:p>
              <a:pPr marL="285750" indent="-285750" defTabSz="685582">
                <a:lnSpc>
                  <a:spcPct val="90000"/>
                </a:lnSpc>
                <a:spcBef>
                  <a:spcPts val="588"/>
                </a:spcBef>
                <a:buFont typeface="Arial" panose="020B0604020202020204" pitchFamily="34" charset="0"/>
                <a:buChar char="•"/>
              </a:pPr>
              <a:r>
                <a:rPr lang="hu-HU" sz="16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Működő PBX kapcsolat létrehozása</a:t>
              </a:r>
              <a:endPara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197854" y="2135162"/>
              <a:ext cx="768096" cy="768096"/>
              <a:chOff x="4569329" y="1855762"/>
              <a:chExt cx="768096" cy="768096"/>
            </a:xfrm>
          </p:grpSpPr>
          <p:sp>
            <p:nvSpPr>
              <p:cNvPr id="58" name="Oval 57"/>
              <p:cNvSpPr/>
              <p:nvPr/>
            </p:nvSpPr>
            <p:spPr bwMode="auto">
              <a:xfrm>
                <a:off x="4569329" y="1855762"/>
                <a:ext cx="768096" cy="76809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AFF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4735789" y="2022222"/>
                <a:ext cx="435177" cy="435177"/>
              </a:xfrm>
              <a:custGeom>
                <a:avLst/>
                <a:gdLst>
                  <a:gd name="T0" fmla="*/ 255 w 1277"/>
                  <a:gd name="T1" fmla="*/ 319 h 1277"/>
                  <a:gd name="T2" fmla="*/ 0 w 1277"/>
                  <a:gd name="T3" fmla="*/ 255 h 1277"/>
                  <a:gd name="T4" fmla="*/ 64 w 1277"/>
                  <a:gd name="T5" fmla="*/ 0 h 1277"/>
                  <a:gd name="T6" fmla="*/ 319 w 1277"/>
                  <a:gd name="T7" fmla="*/ 64 h 1277"/>
                  <a:gd name="T8" fmla="*/ 1277 w 1277"/>
                  <a:gd name="T9" fmla="*/ 64 h 1277"/>
                  <a:gd name="T10" fmla="*/ 1021 w 1277"/>
                  <a:gd name="T11" fmla="*/ 0 h 1277"/>
                  <a:gd name="T12" fmla="*/ 958 w 1277"/>
                  <a:gd name="T13" fmla="*/ 255 h 1277"/>
                  <a:gd name="T14" fmla="*/ 1213 w 1277"/>
                  <a:gd name="T15" fmla="*/ 319 h 1277"/>
                  <a:gd name="T16" fmla="*/ 1277 w 1277"/>
                  <a:gd name="T17" fmla="*/ 64 h 1277"/>
                  <a:gd name="T18" fmla="*/ 736 w 1277"/>
                  <a:gd name="T19" fmla="*/ 0 h 1277"/>
                  <a:gd name="T20" fmla="*/ 481 w 1277"/>
                  <a:gd name="T21" fmla="*/ 64 h 1277"/>
                  <a:gd name="T22" fmla="*/ 545 w 1277"/>
                  <a:gd name="T23" fmla="*/ 319 h 1277"/>
                  <a:gd name="T24" fmla="*/ 800 w 1277"/>
                  <a:gd name="T25" fmla="*/ 255 h 1277"/>
                  <a:gd name="T26" fmla="*/ 800 w 1277"/>
                  <a:gd name="T27" fmla="*/ 64 h 1277"/>
                  <a:gd name="T28" fmla="*/ 161 w 1277"/>
                  <a:gd name="T29" fmla="*/ 1277 h 1277"/>
                  <a:gd name="T30" fmla="*/ 225 w 1277"/>
                  <a:gd name="T31" fmla="*/ 1115 h 1277"/>
                  <a:gd name="T32" fmla="*/ 161 w 1277"/>
                  <a:gd name="T33" fmla="*/ 1051 h 1277"/>
                  <a:gd name="T34" fmla="*/ 481 w 1277"/>
                  <a:gd name="T35" fmla="*/ 1115 h 1277"/>
                  <a:gd name="T36" fmla="*/ 638 w 1277"/>
                  <a:gd name="T37" fmla="*/ 958 h 1277"/>
                  <a:gd name="T38" fmla="*/ 574 w 1277"/>
                  <a:gd name="T39" fmla="*/ 1115 h 1277"/>
                  <a:gd name="T40" fmla="*/ 1119 w 1277"/>
                  <a:gd name="T41" fmla="*/ 958 h 1277"/>
                  <a:gd name="T42" fmla="*/ 1277 w 1277"/>
                  <a:gd name="T43" fmla="*/ 1115 h 1277"/>
                  <a:gd name="T44" fmla="*/ 1119 w 1277"/>
                  <a:gd name="T45" fmla="*/ 1179 h 1277"/>
                  <a:gd name="T46" fmla="*/ 1183 w 1277"/>
                  <a:gd name="T47" fmla="*/ 1115 h 1277"/>
                  <a:gd name="T48" fmla="*/ 1094 w 1277"/>
                  <a:gd name="T49" fmla="*/ 740 h 1277"/>
                  <a:gd name="T50" fmla="*/ 1145 w 1277"/>
                  <a:gd name="T51" fmla="*/ 689 h 1277"/>
                  <a:gd name="T52" fmla="*/ 276 w 1277"/>
                  <a:gd name="T53" fmla="*/ 689 h 1277"/>
                  <a:gd name="T54" fmla="*/ 587 w 1277"/>
                  <a:gd name="T55" fmla="*/ 740 h 1277"/>
                  <a:gd name="T56" fmla="*/ 276 w 1277"/>
                  <a:gd name="T57" fmla="*/ 689 h 1277"/>
                  <a:gd name="T58" fmla="*/ 136 w 1277"/>
                  <a:gd name="T59" fmla="*/ 447 h 1277"/>
                  <a:gd name="T60" fmla="*/ 187 w 1277"/>
                  <a:gd name="T61" fmla="*/ 630 h 1277"/>
                  <a:gd name="T62" fmla="*/ 161 w 1277"/>
                  <a:gd name="T63" fmla="*/ 323 h 1277"/>
                  <a:gd name="T64" fmla="*/ 1000 w 1277"/>
                  <a:gd name="T65" fmla="*/ 447 h 1277"/>
                  <a:gd name="T66" fmla="*/ 689 w 1277"/>
                  <a:gd name="T67" fmla="*/ 634 h 1277"/>
                  <a:gd name="T68" fmla="*/ 1085 w 1277"/>
                  <a:gd name="T69" fmla="*/ 362 h 1277"/>
                  <a:gd name="T70" fmla="*/ 472 w 1277"/>
                  <a:gd name="T71" fmla="*/ 591 h 1277"/>
                  <a:gd name="T72" fmla="*/ 149 w 1277"/>
                  <a:gd name="T73" fmla="*/ 740 h 1277"/>
                  <a:gd name="T74" fmla="*/ 204 w 1277"/>
                  <a:gd name="T75" fmla="*/ 740 h 1277"/>
                  <a:gd name="T76" fmla="*/ 468 w 1277"/>
                  <a:gd name="T77" fmla="*/ 643 h 1277"/>
                  <a:gd name="T78" fmla="*/ 472 w 1277"/>
                  <a:gd name="T79" fmla="*/ 591 h 1277"/>
                  <a:gd name="T80" fmla="*/ 519 w 1277"/>
                  <a:gd name="T81" fmla="*/ 447 h 1277"/>
                  <a:gd name="T82" fmla="*/ 664 w 1277"/>
                  <a:gd name="T83" fmla="*/ 881 h 1277"/>
                  <a:gd name="T84" fmla="*/ 762 w 1277"/>
                  <a:gd name="T85" fmla="*/ 447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77" h="1277">
                    <a:moveTo>
                      <a:pt x="221" y="157"/>
                    </a:moveTo>
                    <a:cubicBezTo>
                      <a:pt x="319" y="255"/>
                      <a:pt x="319" y="255"/>
                      <a:pt x="319" y="255"/>
                    </a:cubicBezTo>
                    <a:cubicBezTo>
                      <a:pt x="255" y="319"/>
                      <a:pt x="255" y="319"/>
                      <a:pt x="255" y="319"/>
                    </a:cubicBezTo>
                    <a:cubicBezTo>
                      <a:pt x="157" y="221"/>
                      <a:pt x="157" y="221"/>
                      <a:pt x="157" y="221"/>
                    </a:cubicBezTo>
                    <a:cubicBezTo>
                      <a:pt x="64" y="319"/>
                      <a:pt x="64" y="319"/>
                      <a:pt x="64" y="319"/>
                    </a:cubicBezTo>
                    <a:cubicBezTo>
                      <a:pt x="0" y="255"/>
                      <a:pt x="0" y="255"/>
                      <a:pt x="0" y="255"/>
                    </a:cubicBezTo>
                    <a:cubicBezTo>
                      <a:pt x="98" y="157"/>
                      <a:pt x="98" y="157"/>
                      <a:pt x="98" y="157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57" y="93"/>
                      <a:pt x="157" y="93"/>
                      <a:pt x="157" y="93"/>
                    </a:cubicBezTo>
                    <a:cubicBezTo>
                      <a:pt x="255" y="0"/>
                      <a:pt x="255" y="0"/>
                      <a:pt x="255" y="0"/>
                    </a:cubicBezTo>
                    <a:cubicBezTo>
                      <a:pt x="319" y="64"/>
                      <a:pt x="319" y="64"/>
                      <a:pt x="319" y="64"/>
                    </a:cubicBezTo>
                    <a:cubicBezTo>
                      <a:pt x="221" y="157"/>
                      <a:pt x="221" y="157"/>
                      <a:pt x="221" y="157"/>
                    </a:cubicBezTo>
                    <a:cubicBezTo>
                      <a:pt x="221" y="157"/>
                      <a:pt x="221" y="157"/>
                      <a:pt x="221" y="157"/>
                    </a:cubicBezTo>
                    <a:close/>
                    <a:moveTo>
                      <a:pt x="1277" y="64"/>
                    </a:moveTo>
                    <a:cubicBezTo>
                      <a:pt x="1213" y="0"/>
                      <a:pt x="1213" y="0"/>
                      <a:pt x="1213" y="0"/>
                    </a:cubicBezTo>
                    <a:cubicBezTo>
                      <a:pt x="1115" y="93"/>
                      <a:pt x="1115" y="93"/>
                      <a:pt x="1115" y="93"/>
                    </a:cubicBezTo>
                    <a:cubicBezTo>
                      <a:pt x="1021" y="0"/>
                      <a:pt x="1021" y="0"/>
                      <a:pt x="1021" y="0"/>
                    </a:cubicBezTo>
                    <a:cubicBezTo>
                      <a:pt x="958" y="64"/>
                      <a:pt x="958" y="64"/>
                      <a:pt x="958" y="64"/>
                    </a:cubicBezTo>
                    <a:cubicBezTo>
                      <a:pt x="1055" y="157"/>
                      <a:pt x="1055" y="157"/>
                      <a:pt x="1055" y="157"/>
                    </a:cubicBezTo>
                    <a:cubicBezTo>
                      <a:pt x="958" y="255"/>
                      <a:pt x="958" y="255"/>
                      <a:pt x="958" y="255"/>
                    </a:cubicBezTo>
                    <a:cubicBezTo>
                      <a:pt x="1021" y="319"/>
                      <a:pt x="1021" y="319"/>
                      <a:pt x="1021" y="319"/>
                    </a:cubicBezTo>
                    <a:cubicBezTo>
                      <a:pt x="1115" y="221"/>
                      <a:pt x="1115" y="221"/>
                      <a:pt x="1115" y="221"/>
                    </a:cubicBezTo>
                    <a:cubicBezTo>
                      <a:pt x="1213" y="319"/>
                      <a:pt x="1213" y="319"/>
                      <a:pt x="1213" y="319"/>
                    </a:cubicBezTo>
                    <a:cubicBezTo>
                      <a:pt x="1277" y="255"/>
                      <a:pt x="1277" y="255"/>
                      <a:pt x="1277" y="255"/>
                    </a:cubicBezTo>
                    <a:cubicBezTo>
                      <a:pt x="1179" y="157"/>
                      <a:pt x="1179" y="157"/>
                      <a:pt x="1179" y="157"/>
                    </a:cubicBezTo>
                    <a:cubicBezTo>
                      <a:pt x="1277" y="64"/>
                      <a:pt x="1277" y="64"/>
                      <a:pt x="1277" y="64"/>
                    </a:cubicBezTo>
                    <a:cubicBezTo>
                      <a:pt x="1277" y="64"/>
                      <a:pt x="1277" y="64"/>
                      <a:pt x="1277" y="64"/>
                    </a:cubicBezTo>
                    <a:close/>
                    <a:moveTo>
                      <a:pt x="800" y="64"/>
                    </a:moveTo>
                    <a:cubicBezTo>
                      <a:pt x="736" y="0"/>
                      <a:pt x="736" y="0"/>
                      <a:pt x="736" y="0"/>
                    </a:cubicBezTo>
                    <a:cubicBezTo>
                      <a:pt x="638" y="93"/>
                      <a:pt x="638" y="93"/>
                      <a:pt x="638" y="93"/>
                    </a:cubicBezTo>
                    <a:cubicBezTo>
                      <a:pt x="545" y="0"/>
                      <a:pt x="545" y="0"/>
                      <a:pt x="545" y="0"/>
                    </a:cubicBezTo>
                    <a:cubicBezTo>
                      <a:pt x="481" y="64"/>
                      <a:pt x="481" y="64"/>
                      <a:pt x="481" y="64"/>
                    </a:cubicBezTo>
                    <a:cubicBezTo>
                      <a:pt x="574" y="157"/>
                      <a:pt x="574" y="157"/>
                      <a:pt x="574" y="157"/>
                    </a:cubicBezTo>
                    <a:cubicBezTo>
                      <a:pt x="481" y="255"/>
                      <a:pt x="481" y="255"/>
                      <a:pt x="481" y="255"/>
                    </a:cubicBezTo>
                    <a:cubicBezTo>
                      <a:pt x="545" y="319"/>
                      <a:pt x="545" y="319"/>
                      <a:pt x="545" y="319"/>
                    </a:cubicBezTo>
                    <a:cubicBezTo>
                      <a:pt x="638" y="221"/>
                      <a:pt x="638" y="221"/>
                      <a:pt x="638" y="221"/>
                    </a:cubicBezTo>
                    <a:cubicBezTo>
                      <a:pt x="736" y="319"/>
                      <a:pt x="736" y="319"/>
                      <a:pt x="736" y="319"/>
                    </a:cubicBezTo>
                    <a:cubicBezTo>
                      <a:pt x="800" y="255"/>
                      <a:pt x="800" y="255"/>
                      <a:pt x="800" y="255"/>
                    </a:cubicBezTo>
                    <a:cubicBezTo>
                      <a:pt x="702" y="157"/>
                      <a:pt x="702" y="157"/>
                      <a:pt x="702" y="157"/>
                    </a:cubicBezTo>
                    <a:cubicBezTo>
                      <a:pt x="800" y="64"/>
                      <a:pt x="800" y="64"/>
                      <a:pt x="800" y="64"/>
                    </a:cubicBezTo>
                    <a:cubicBezTo>
                      <a:pt x="800" y="64"/>
                      <a:pt x="800" y="64"/>
                      <a:pt x="800" y="64"/>
                    </a:cubicBezTo>
                    <a:close/>
                    <a:moveTo>
                      <a:pt x="161" y="958"/>
                    </a:moveTo>
                    <a:cubicBezTo>
                      <a:pt x="72" y="958"/>
                      <a:pt x="0" y="1030"/>
                      <a:pt x="0" y="1115"/>
                    </a:cubicBezTo>
                    <a:cubicBezTo>
                      <a:pt x="0" y="1204"/>
                      <a:pt x="72" y="1277"/>
                      <a:pt x="161" y="1277"/>
                    </a:cubicBezTo>
                    <a:cubicBezTo>
                      <a:pt x="247" y="1277"/>
                      <a:pt x="319" y="1204"/>
                      <a:pt x="319" y="1115"/>
                    </a:cubicBezTo>
                    <a:cubicBezTo>
                      <a:pt x="319" y="1030"/>
                      <a:pt x="247" y="958"/>
                      <a:pt x="161" y="958"/>
                    </a:cubicBezTo>
                    <a:close/>
                    <a:moveTo>
                      <a:pt x="225" y="1115"/>
                    </a:moveTo>
                    <a:cubicBezTo>
                      <a:pt x="225" y="1153"/>
                      <a:pt x="196" y="1179"/>
                      <a:pt x="161" y="1179"/>
                    </a:cubicBezTo>
                    <a:cubicBezTo>
                      <a:pt x="123" y="1179"/>
                      <a:pt x="98" y="1153"/>
                      <a:pt x="98" y="1115"/>
                    </a:cubicBezTo>
                    <a:cubicBezTo>
                      <a:pt x="98" y="1081"/>
                      <a:pt x="123" y="1051"/>
                      <a:pt x="161" y="1051"/>
                    </a:cubicBezTo>
                    <a:cubicBezTo>
                      <a:pt x="196" y="1051"/>
                      <a:pt x="225" y="1081"/>
                      <a:pt x="225" y="1115"/>
                    </a:cubicBezTo>
                    <a:close/>
                    <a:moveTo>
                      <a:pt x="638" y="958"/>
                    </a:moveTo>
                    <a:cubicBezTo>
                      <a:pt x="549" y="958"/>
                      <a:pt x="481" y="1030"/>
                      <a:pt x="481" y="1115"/>
                    </a:cubicBezTo>
                    <a:cubicBezTo>
                      <a:pt x="481" y="1204"/>
                      <a:pt x="549" y="1277"/>
                      <a:pt x="638" y="1277"/>
                    </a:cubicBezTo>
                    <a:cubicBezTo>
                      <a:pt x="728" y="1277"/>
                      <a:pt x="800" y="1204"/>
                      <a:pt x="800" y="1115"/>
                    </a:cubicBezTo>
                    <a:cubicBezTo>
                      <a:pt x="800" y="1030"/>
                      <a:pt x="728" y="958"/>
                      <a:pt x="638" y="958"/>
                    </a:cubicBezTo>
                    <a:close/>
                    <a:moveTo>
                      <a:pt x="702" y="1115"/>
                    </a:moveTo>
                    <a:cubicBezTo>
                      <a:pt x="702" y="1153"/>
                      <a:pt x="672" y="1179"/>
                      <a:pt x="638" y="1179"/>
                    </a:cubicBezTo>
                    <a:cubicBezTo>
                      <a:pt x="604" y="1179"/>
                      <a:pt x="574" y="1153"/>
                      <a:pt x="574" y="1115"/>
                    </a:cubicBezTo>
                    <a:cubicBezTo>
                      <a:pt x="574" y="1081"/>
                      <a:pt x="604" y="1051"/>
                      <a:pt x="638" y="1051"/>
                    </a:cubicBezTo>
                    <a:cubicBezTo>
                      <a:pt x="672" y="1051"/>
                      <a:pt x="702" y="1081"/>
                      <a:pt x="702" y="1115"/>
                    </a:cubicBezTo>
                    <a:close/>
                    <a:moveTo>
                      <a:pt x="1119" y="958"/>
                    </a:moveTo>
                    <a:cubicBezTo>
                      <a:pt x="1030" y="958"/>
                      <a:pt x="958" y="1030"/>
                      <a:pt x="958" y="1115"/>
                    </a:cubicBezTo>
                    <a:cubicBezTo>
                      <a:pt x="958" y="1204"/>
                      <a:pt x="1030" y="1277"/>
                      <a:pt x="1119" y="1277"/>
                    </a:cubicBezTo>
                    <a:cubicBezTo>
                      <a:pt x="1204" y="1277"/>
                      <a:pt x="1277" y="1204"/>
                      <a:pt x="1277" y="1115"/>
                    </a:cubicBezTo>
                    <a:cubicBezTo>
                      <a:pt x="1277" y="1030"/>
                      <a:pt x="1204" y="958"/>
                      <a:pt x="1119" y="958"/>
                    </a:cubicBezTo>
                    <a:close/>
                    <a:moveTo>
                      <a:pt x="1183" y="1115"/>
                    </a:moveTo>
                    <a:cubicBezTo>
                      <a:pt x="1183" y="1153"/>
                      <a:pt x="1153" y="1179"/>
                      <a:pt x="1119" y="1179"/>
                    </a:cubicBezTo>
                    <a:cubicBezTo>
                      <a:pt x="1081" y="1179"/>
                      <a:pt x="1055" y="1153"/>
                      <a:pt x="1055" y="1115"/>
                    </a:cubicBezTo>
                    <a:cubicBezTo>
                      <a:pt x="1055" y="1081"/>
                      <a:pt x="1081" y="1051"/>
                      <a:pt x="1119" y="1051"/>
                    </a:cubicBezTo>
                    <a:cubicBezTo>
                      <a:pt x="1153" y="1051"/>
                      <a:pt x="1183" y="1081"/>
                      <a:pt x="1183" y="1115"/>
                    </a:cubicBezTo>
                    <a:close/>
                    <a:moveTo>
                      <a:pt x="689" y="689"/>
                    </a:moveTo>
                    <a:cubicBezTo>
                      <a:pt x="689" y="740"/>
                      <a:pt x="689" y="740"/>
                      <a:pt x="689" y="740"/>
                    </a:cubicBezTo>
                    <a:cubicBezTo>
                      <a:pt x="1094" y="740"/>
                      <a:pt x="1094" y="740"/>
                      <a:pt x="1094" y="740"/>
                    </a:cubicBezTo>
                    <a:cubicBezTo>
                      <a:pt x="1094" y="881"/>
                      <a:pt x="1094" y="881"/>
                      <a:pt x="1094" y="881"/>
                    </a:cubicBezTo>
                    <a:cubicBezTo>
                      <a:pt x="1145" y="881"/>
                      <a:pt x="1145" y="881"/>
                      <a:pt x="1145" y="881"/>
                    </a:cubicBezTo>
                    <a:cubicBezTo>
                      <a:pt x="1145" y="689"/>
                      <a:pt x="1145" y="689"/>
                      <a:pt x="1145" y="689"/>
                    </a:cubicBezTo>
                    <a:cubicBezTo>
                      <a:pt x="689" y="689"/>
                      <a:pt x="689" y="689"/>
                      <a:pt x="689" y="689"/>
                    </a:cubicBezTo>
                    <a:cubicBezTo>
                      <a:pt x="689" y="689"/>
                      <a:pt x="689" y="689"/>
                      <a:pt x="689" y="689"/>
                    </a:cubicBezTo>
                    <a:close/>
                    <a:moveTo>
                      <a:pt x="276" y="689"/>
                    </a:moveTo>
                    <a:cubicBezTo>
                      <a:pt x="268" y="694"/>
                      <a:pt x="264" y="698"/>
                      <a:pt x="255" y="706"/>
                    </a:cubicBezTo>
                    <a:cubicBezTo>
                      <a:pt x="247" y="715"/>
                      <a:pt x="238" y="728"/>
                      <a:pt x="234" y="740"/>
                    </a:cubicBezTo>
                    <a:cubicBezTo>
                      <a:pt x="587" y="740"/>
                      <a:pt x="587" y="740"/>
                      <a:pt x="587" y="740"/>
                    </a:cubicBezTo>
                    <a:cubicBezTo>
                      <a:pt x="587" y="689"/>
                      <a:pt x="587" y="689"/>
                      <a:pt x="587" y="689"/>
                    </a:cubicBezTo>
                    <a:cubicBezTo>
                      <a:pt x="276" y="689"/>
                      <a:pt x="276" y="689"/>
                      <a:pt x="276" y="689"/>
                    </a:cubicBezTo>
                    <a:cubicBezTo>
                      <a:pt x="276" y="689"/>
                      <a:pt x="276" y="689"/>
                      <a:pt x="276" y="689"/>
                    </a:cubicBezTo>
                    <a:close/>
                    <a:moveTo>
                      <a:pt x="161" y="323"/>
                    </a:moveTo>
                    <a:cubicBezTo>
                      <a:pt x="38" y="447"/>
                      <a:pt x="38" y="447"/>
                      <a:pt x="38" y="447"/>
                    </a:cubicBezTo>
                    <a:cubicBezTo>
                      <a:pt x="136" y="447"/>
                      <a:pt x="136" y="447"/>
                      <a:pt x="136" y="447"/>
                    </a:cubicBezTo>
                    <a:cubicBezTo>
                      <a:pt x="136" y="711"/>
                      <a:pt x="136" y="711"/>
                      <a:pt x="136" y="711"/>
                    </a:cubicBezTo>
                    <a:cubicBezTo>
                      <a:pt x="144" y="681"/>
                      <a:pt x="161" y="655"/>
                      <a:pt x="183" y="634"/>
                    </a:cubicBezTo>
                    <a:cubicBezTo>
                      <a:pt x="183" y="634"/>
                      <a:pt x="183" y="630"/>
                      <a:pt x="187" y="630"/>
                    </a:cubicBezTo>
                    <a:cubicBezTo>
                      <a:pt x="187" y="447"/>
                      <a:pt x="187" y="447"/>
                      <a:pt x="187" y="447"/>
                    </a:cubicBezTo>
                    <a:cubicBezTo>
                      <a:pt x="281" y="447"/>
                      <a:pt x="281" y="447"/>
                      <a:pt x="281" y="447"/>
                    </a:cubicBezTo>
                    <a:cubicBezTo>
                      <a:pt x="161" y="323"/>
                      <a:pt x="161" y="323"/>
                      <a:pt x="161" y="323"/>
                    </a:cubicBezTo>
                    <a:cubicBezTo>
                      <a:pt x="161" y="323"/>
                      <a:pt x="161" y="323"/>
                      <a:pt x="161" y="323"/>
                    </a:cubicBezTo>
                    <a:close/>
                    <a:moveTo>
                      <a:pt x="915" y="362"/>
                    </a:moveTo>
                    <a:cubicBezTo>
                      <a:pt x="1000" y="447"/>
                      <a:pt x="1000" y="447"/>
                      <a:pt x="1000" y="447"/>
                    </a:cubicBezTo>
                    <a:cubicBezTo>
                      <a:pt x="983" y="430"/>
                      <a:pt x="983" y="430"/>
                      <a:pt x="983" y="430"/>
                    </a:cubicBezTo>
                    <a:cubicBezTo>
                      <a:pt x="885" y="523"/>
                      <a:pt x="787" y="566"/>
                      <a:pt x="689" y="583"/>
                    </a:cubicBezTo>
                    <a:cubicBezTo>
                      <a:pt x="689" y="634"/>
                      <a:pt x="689" y="634"/>
                      <a:pt x="689" y="634"/>
                    </a:cubicBezTo>
                    <a:cubicBezTo>
                      <a:pt x="796" y="617"/>
                      <a:pt x="911" y="574"/>
                      <a:pt x="1017" y="464"/>
                    </a:cubicBezTo>
                    <a:cubicBezTo>
                      <a:pt x="1085" y="532"/>
                      <a:pt x="1085" y="532"/>
                      <a:pt x="1085" y="532"/>
                    </a:cubicBezTo>
                    <a:cubicBezTo>
                      <a:pt x="1085" y="362"/>
                      <a:pt x="1085" y="362"/>
                      <a:pt x="1085" y="362"/>
                    </a:cubicBezTo>
                    <a:cubicBezTo>
                      <a:pt x="915" y="362"/>
                      <a:pt x="915" y="362"/>
                      <a:pt x="915" y="362"/>
                    </a:cubicBezTo>
                    <a:cubicBezTo>
                      <a:pt x="915" y="362"/>
                      <a:pt x="915" y="362"/>
                      <a:pt x="915" y="362"/>
                    </a:cubicBezTo>
                    <a:close/>
                    <a:moveTo>
                      <a:pt x="472" y="591"/>
                    </a:moveTo>
                    <a:cubicBezTo>
                      <a:pt x="362" y="591"/>
                      <a:pt x="264" y="587"/>
                      <a:pt x="200" y="651"/>
                    </a:cubicBezTo>
                    <a:cubicBezTo>
                      <a:pt x="196" y="655"/>
                      <a:pt x="191" y="664"/>
                      <a:pt x="187" y="668"/>
                    </a:cubicBezTo>
                    <a:cubicBezTo>
                      <a:pt x="170" y="689"/>
                      <a:pt x="157" y="711"/>
                      <a:pt x="149" y="740"/>
                    </a:cubicBezTo>
                    <a:cubicBezTo>
                      <a:pt x="140" y="779"/>
                      <a:pt x="136" y="826"/>
                      <a:pt x="136" y="881"/>
                    </a:cubicBezTo>
                    <a:cubicBezTo>
                      <a:pt x="187" y="881"/>
                      <a:pt x="187" y="881"/>
                      <a:pt x="187" y="881"/>
                    </a:cubicBezTo>
                    <a:cubicBezTo>
                      <a:pt x="187" y="821"/>
                      <a:pt x="191" y="774"/>
                      <a:pt x="204" y="740"/>
                    </a:cubicBezTo>
                    <a:cubicBezTo>
                      <a:pt x="213" y="719"/>
                      <a:pt x="221" y="702"/>
                      <a:pt x="234" y="689"/>
                    </a:cubicBezTo>
                    <a:cubicBezTo>
                      <a:pt x="238" y="689"/>
                      <a:pt x="238" y="689"/>
                      <a:pt x="238" y="685"/>
                    </a:cubicBezTo>
                    <a:cubicBezTo>
                      <a:pt x="285" y="638"/>
                      <a:pt x="366" y="643"/>
                      <a:pt x="468" y="643"/>
                    </a:cubicBezTo>
                    <a:cubicBezTo>
                      <a:pt x="506" y="643"/>
                      <a:pt x="545" y="647"/>
                      <a:pt x="587" y="643"/>
                    </a:cubicBezTo>
                    <a:cubicBezTo>
                      <a:pt x="587" y="591"/>
                      <a:pt x="587" y="591"/>
                      <a:pt x="587" y="591"/>
                    </a:cubicBezTo>
                    <a:cubicBezTo>
                      <a:pt x="545" y="596"/>
                      <a:pt x="506" y="591"/>
                      <a:pt x="472" y="591"/>
                    </a:cubicBezTo>
                    <a:close/>
                    <a:moveTo>
                      <a:pt x="762" y="447"/>
                    </a:moveTo>
                    <a:cubicBezTo>
                      <a:pt x="638" y="323"/>
                      <a:pt x="638" y="323"/>
                      <a:pt x="638" y="323"/>
                    </a:cubicBezTo>
                    <a:cubicBezTo>
                      <a:pt x="519" y="447"/>
                      <a:pt x="519" y="447"/>
                      <a:pt x="519" y="447"/>
                    </a:cubicBezTo>
                    <a:cubicBezTo>
                      <a:pt x="613" y="447"/>
                      <a:pt x="613" y="447"/>
                      <a:pt x="613" y="447"/>
                    </a:cubicBezTo>
                    <a:cubicBezTo>
                      <a:pt x="613" y="881"/>
                      <a:pt x="613" y="881"/>
                      <a:pt x="613" y="881"/>
                    </a:cubicBezTo>
                    <a:cubicBezTo>
                      <a:pt x="664" y="881"/>
                      <a:pt x="664" y="881"/>
                      <a:pt x="664" y="881"/>
                    </a:cubicBezTo>
                    <a:cubicBezTo>
                      <a:pt x="664" y="447"/>
                      <a:pt x="664" y="447"/>
                      <a:pt x="664" y="447"/>
                    </a:cubicBezTo>
                    <a:cubicBezTo>
                      <a:pt x="762" y="447"/>
                      <a:pt x="762" y="447"/>
                      <a:pt x="762" y="447"/>
                    </a:cubicBezTo>
                    <a:cubicBezTo>
                      <a:pt x="762" y="447"/>
                      <a:pt x="762" y="447"/>
                      <a:pt x="762" y="44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24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9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16331"/>
            <a:ext cx="8229600" cy="857250"/>
          </a:xfrm>
        </p:spPr>
        <p:txBody>
          <a:bodyPr/>
          <a:lstStyle/>
          <a:p>
            <a:r>
              <a:rPr lang="hu-HU" dirty="0" smtClean="0"/>
              <a:t>Céljaink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946" y="833337"/>
            <a:ext cx="9140110" cy="67213"/>
          </a:xfrm>
          <a:prstGeom prst="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85450">
              <a:lnSpc>
                <a:spcPct val="90000"/>
              </a:lnSpc>
              <a:defRPr/>
            </a:pPr>
            <a:endParaRPr lang="en-US" sz="1175" spc="22" dirty="0">
              <a:gradFill>
                <a:gsLst>
                  <a:gs pos="22388">
                    <a:srgbClr val="FFFFFF"/>
                  </a:gs>
                  <a:gs pos="68000">
                    <a:srgbClr val="FFFFFF"/>
                  </a:gs>
                </a:gsLst>
                <a:lin ang="5400000" scaled="0"/>
              </a:gradFill>
              <a:sym typeface="Wingdings" panose="05000000000000000000" pitchFamily="2" charset="2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01930" y="3080826"/>
            <a:ext cx="8741881" cy="1848876"/>
            <a:chOff x="274638" y="4189640"/>
            <a:chExt cx="11889564" cy="2514600"/>
          </a:xfrm>
        </p:grpSpPr>
        <p:grpSp>
          <p:nvGrpSpPr>
            <p:cNvPr id="60" name="Group 59"/>
            <p:cNvGrpSpPr/>
            <p:nvPr/>
          </p:nvGrpSpPr>
          <p:grpSpPr>
            <a:xfrm>
              <a:off x="274638" y="4189640"/>
              <a:ext cx="11889564" cy="2514600"/>
              <a:chOff x="274638" y="4189640"/>
              <a:chExt cx="11889564" cy="2514600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274638" y="4189640"/>
                <a:ext cx="11889564" cy="25146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134464" tIns="107571" rIns="134464" bIns="10757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71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485646" y="4405098"/>
                <a:ext cx="4357247" cy="771951"/>
                <a:chOff x="485646" y="4405098"/>
                <a:chExt cx="4357247" cy="771951"/>
              </a:xfrm>
            </p:grpSpPr>
            <p:sp>
              <p:nvSpPr>
                <p:cNvPr id="30" name="Oval 29"/>
                <p:cNvSpPr/>
                <p:nvPr/>
              </p:nvSpPr>
              <p:spPr bwMode="auto">
                <a:xfrm>
                  <a:off x="485646" y="4405098"/>
                  <a:ext cx="771950" cy="771951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AFF0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51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765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288882" y="4421846"/>
                  <a:ext cx="3554011" cy="738455"/>
                </a:xfrm>
                <a:prstGeom prst="rect">
                  <a:avLst/>
                </a:prstGeom>
                <a:noFill/>
              </p:spPr>
              <p:txBody>
                <a:bodyPr wrap="square" lIns="134371" tIns="107498" rIns="134371" bIns="107498" rtlCol="0" anchor="ctr">
                  <a:spAutoFit/>
                </a:bodyPr>
                <a:lstStyle/>
                <a:p>
                  <a:pPr defTabSz="685714">
                    <a:lnSpc>
                      <a:spcPct val="90000"/>
                    </a:lnSpc>
                    <a:spcBef>
                      <a:spcPct val="0"/>
                    </a:spcBef>
                  </a:pPr>
                  <a:r>
                    <a:rPr lang="hu-HU" sz="2353" b="1" dirty="0" smtClean="0">
                      <a:ln w="3175">
                        <a:noFill/>
                      </a:ln>
                      <a:gradFill>
                        <a:gsLst>
                          <a:gs pos="1250">
                            <a:schemeClr val="tx2"/>
                          </a:gs>
                          <a:gs pos="100000">
                            <a:schemeClr val="tx2"/>
                          </a:gs>
                        </a:gsLst>
                        <a:lin ang="5400000" scaled="0"/>
                      </a:gra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Hosszú távú cél</a:t>
                  </a:r>
                  <a:endParaRPr lang="en-US" sz="2353" b="1" dirty="0">
                    <a:ln w="3175">
                      <a:noFill/>
                    </a:ln>
                    <a:gradFill>
                      <a:gsLst>
                        <a:gs pos="1250">
                          <a:schemeClr val="tx2"/>
                        </a:gs>
                        <a:gs pos="100000">
                          <a:schemeClr val="tx2"/>
                        </a:gs>
                      </a:gsLst>
                      <a:lin ang="5400000" scaled="0"/>
                    </a:gra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 bwMode="auto">
              <a:xfrm>
                <a:off x="1304541" y="5008530"/>
                <a:ext cx="10446471" cy="1220101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134464" tIns="107571" rIns="134464" bIns="107571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324" b="1" dirty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Segoe UI Light"/>
                  </a:rPr>
                  <a:t>Ü</a:t>
                </a:r>
                <a:r>
                  <a:rPr lang="hu-HU" sz="1324" b="1" dirty="0" smtClean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Segoe UI Light"/>
                  </a:rPr>
                  <a:t>gyféligények felmérése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324" b="1" dirty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Segoe UI Light"/>
                  </a:rPr>
                  <a:t>T</a:t>
                </a:r>
                <a:r>
                  <a:rPr lang="hu-HU" sz="1324" b="1" dirty="0" smtClean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Segoe UI Light"/>
                  </a:rPr>
                  <a:t>anácsadás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324" b="1" dirty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Segoe UI Light"/>
                  </a:rPr>
                  <a:t>L</a:t>
                </a:r>
                <a:r>
                  <a:rPr lang="hu-HU" sz="1324" b="1" dirty="0" smtClean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Segoe UI Light"/>
                  </a:rPr>
                  <a:t>icenc értékesítés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324" b="1" dirty="0" smtClean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Segoe UI Light"/>
                  </a:rPr>
                  <a:t>Üzemeltetés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91941" y="4546486"/>
              <a:ext cx="359361" cy="489175"/>
              <a:chOff x="755722" y="5160305"/>
              <a:chExt cx="935190" cy="1273013"/>
            </a:xfrm>
          </p:grpSpPr>
          <p:sp>
            <p:nvSpPr>
              <p:cNvPr id="44" name="Freeform 9"/>
              <p:cNvSpPr>
                <a:spLocks noEditPoints="1"/>
              </p:cNvSpPr>
              <p:nvPr/>
            </p:nvSpPr>
            <p:spPr bwMode="auto">
              <a:xfrm rot="16200000">
                <a:off x="968946" y="5380397"/>
                <a:ext cx="942058" cy="501874"/>
              </a:xfrm>
              <a:custGeom>
                <a:avLst/>
                <a:gdLst>
                  <a:gd name="T0" fmla="*/ 1510 w 1859"/>
                  <a:gd name="T1" fmla="*/ 463 h 989"/>
                  <a:gd name="T2" fmla="*/ 1302 w 1859"/>
                  <a:gd name="T3" fmla="*/ 908 h 989"/>
                  <a:gd name="T4" fmla="*/ 454 w 1859"/>
                  <a:gd name="T5" fmla="*/ 885 h 989"/>
                  <a:gd name="T6" fmla="*/ 14 w 1859"/>
                  <a:gd name="T7" fmla="*/ 683 h 989"/>
                  <a:gd name="T8" fmla="*/ 368 w 1859"/>
                  <a:gd name="T9" fmla="*/ 457 h 989"/>
                  <a:gd name="T10" fmla="*/ 1029 w 1859"/>
                  <a:gd name="T11" fmla="*/ 345 h 989"/>
                  <a:gd name="T12" fmla="*/ 1510 w 1859"/>
                  <a:gd name="T13" fmla="*/ 463 h 989"/>
                  <a:gd name="T14" fmla="*/ 1789 w 1859"/>
                  <a:gd name="T15" fmla="*/ 68 h 989"/>
                  <a:gd name="T16" fmla="*/ 1591 w 1859"/>
                  <a:gd name="T17" fmla="*/ 38 h 989"/>
                  <a:gd name="T18" fmla="*/ 1472 w 1859"/>
                  <a:gd name="T19" fmla="*/ 199 h 989"/>
                  <a:gd name="T20" fmla="*/ 1673 w 1859"/>
                  <a:gd name="T21" fmla="*/ 235 h 989"/>
                  <a:gd name="T22" fmla="*/ 1789 w 1859"/>
                  <a:gd name="T23" fmla="*/ 68 h 989"/>
                  <a:gd name="T24" fmla="*/ 1855 w 1859"/>
                  <a:gd name="T25" fmla="*/ 330 h 989"/>
                  <a:gd name="T26" fmla="*/ 1701 w 1859"/>
                  <a:gd name="T27" fmla="*/ 273 h 989"/>
                  <a:gd name="T28" fmla="*/ 1583 w 1859"/>
                  <a:gd name="T29" fmla="*/ 384 h 989"/>
                  <a:gd name="T30" fmla="*/ 1732 w 1859"/>
                  <a:gd name="T31" fmla="*/ 440 h 989"/>
                  <a:gd name="T32" fmla="*/ 1855 w 1859"/>
                  <a:gd name="T33" fmla="*/ 330 h 989"/>
                  <a:gd name="T34" fmla="*/ 1837 w 1859"/>
                  <a:gd name="T35" fmla="*/ 557 h 989"/>
                  <a:gd name="T36" fmla="*/ 1713 w 1859"/>
                  <a:gd name="T37" fmla="*/ 488 h 989"/>
                  <a:gd name="T38" fmla="*/ 1589 w 1859"/>
                  <a:gd name="T39" fmla="*/ 570 h 989"/>
                  <a:gd name="T40" fmla="*/ 1718 w 1859"/>
                  <a:gd name="T41" fmla="*/ 640 h 989"/>
                  <a:gd name="T42" fmla="*/ 1837 w 1859"/>
                  <a:gd name="T43" fmla="*/ 557 h 989"/>
                  <a:gd name="T44" fmla="*/ 1778 w 1859"/>
                  <a:gd name="T45" fmla="*/ 761 h 989"/>
                  <a:gd name="T46" fmla="*/ 1674 w 1859"/>
                  <a:gd name="T47" fmla="*/ 673 h 989"/>
                  <a:gd name="T48" fmla="*/ 1554 w 1859"/>
                  <a:gd name="T49" fmla="*/ 727 h 989"/>
                  <a:gd name="T50" fmla="*/ 1653 w 1859"/>
                  <a:gd name="T51" fmla="*/ 810 h 989"/>
                  <a:gd name="T52" fmla="*/ 1778 w 1859"/>
                  <a:gd name="T53" fmla="*/ 761 h 989"/>
                  <a:gd name="T54" fmla="*/ 1665 w 1859"/>
                  <a:gd name="T55" fmla="*/ 912 h 989"/>
                  <a:gd name="T56" fmla="*/ 1583 w 1859"/>
                  <a:gd name="T57" fmla="*/ 827 h 989"/>
                  <a:gd name="T58" fmla="*/ 1471 w 1859"/>
                  <a:gd name="T59" fmla="*/ 866 h 989"/>
                  <a:gd name="T60" fmla="*/ 1553 w 1859"/>
                  <a:gd name="T61" fmla="*/ 951 h 989"/>
                  <a:gd name="T62" fmla="*/ 1665 w 1859"/>
                  <a:gd name="T63" fmla="*/ 912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59" h="989">
                    <a:moveTo>
                      <a:pt x="1510" y="463"/>
                    </a:moveTo>
                    <a:cubicBezTo>
                      <a:pt x="1532" y="645"/>
                      <a:pt x="1460" y="864"/>
                      <a:pt x="1302" y="908"/>
                    </a:cubicBezTo>
                    <a:cubicBezTo>
                      <a:pt x="993" y="989"/>
                      <a:pt x="866" y="824"/>
                      <a:pt x="454" y="885"/>
                    </a:cubicBezTo>
                    <a:cubicBezTo>
                      <a:pt x="115" y="940"/>
                      <a:pt x="29" y="803"/>
                      <a:pt x="14" y="683"/>
                    </a:cubicBezTo>
                    <a:cubicBezTo>
                      <a:pt x="0" y="558"/>
                      <a:pt x="155" y="419"/>
                      <a:pt x="368" y="457"/>
                    </a:cubicBezTo>
                    <a:cubicBezTo>
                      <a:pt x="646" y="505"/>
                      <a:pt x="860" y="498"/>
                      <a:pt x="1029" y="345"/>
                    </a:cubicBezTo>
                    <a:cubicBezTo>
                      <a:pt x="1225" y="161"/>
                      <a:pt x="1479" y="150"/>
                      <a:pt x="1510" y="463"/>
                    </a:cubicBezTo>
                    <a:close/>
                    <a:moveTo>
                      <a:pt x="1789" y="68"/>
                    </a:moveTo>
                    <a:cubicBezTo>
                      <a:pt x="1769" y="14"/>
                      <a:pt x="1676" y="0"/>
                      <a:pt x="1591" y="38"/>
                    </a:cubicBezTo>
                    <a:cubicBezTo>
                      <a:pt x="1503" y="69"/>
                      <a:pt x="1452" y="145"/>
                      <a:pt x="1472" y="199"/>
                    </a:cubicBezTo>
                    <a:cubicBezTo>
                      <a:pt x="1497" y="253"/>
                      <a:pt x="1585" y="267"/>
                      <a:pt x="1673" y="235"/>
                    </a:cubicBezTo>
                    <a:cubicBezTo>
                      <a:pt x="1758" y="198"/>
                      <a:pt x="1814" y="122"/>
                      <a:pt x="1789" y="68"/>
                    </a:cubicBezTo>
                    <a:close/>
                    <a:moveTo>
                      <a:pt x="1855" y="330"/>
                    </a:moveTo>
                    <a:cubicBezTo>
                      <a:pt x="1845" y="284"/>
                      <a:pt x="1777" y="257"/>
                      <a:pt x="1701" y="273"/>
                    </a:cubicBezTo>
                    <a:cubicBezTo>
                      <a:pt x="1626" y="290"/>
                      <a:pt x="1574" y="338"/>
                      <a:pt x="1583" y="384"/>
                    </a:cubicBezTo>
                    <a:cubicBezTo>
                      <a:pt x="1588" y="430"/>
                      <a:pt x="1656" y="457"/>
                      <a:pt x="1732" y="440"/>
                    </a:cubicBezTo>
                    <a:cubicBezTo>
                      <a:pt x="1807" y="424"/>
                      <a:pt x="1859" y="376"/>
                      <a:pt x="1855" y="330"/>
                    </a:cubicBezTo>
                    <a:close/>
                    <a:moveTo>
                      <a:pt x="1837" y="557"/>
                    </a:moveTo>
                    <a:cubicBezTo>
                      <a:pt x="1838" y="518"/>
                      <a:pt x="1781" y="487"/>
                      <a:pt x="1713" y="488"/>
                    </a:cubicBezTo>
                    <a:cubicBezTo>
                      <a:pt x="1646" y="489"/>
                      <a:pt x="1590" y="525"/>
                      <a:pt x="1589" y="570"/>
                    </a:cubicBezTo>
                    <a:cubicBezTo>
                      <a:pt x="1594" y="610"/>
                      <a:pt x="1651" y="641"/>
                      <a:pt x="1718" y="640"/>
                    </a:cubicBezTo>
                    <a:cubicBezTo>
                      <a:pt x="1785" y="639"/>
                      <a:pt x="1841" y="603"/>
                      <a:pt x="1837" y="557"/>
                    </a:cubicBezTo>
                    <a:close/>
                    <a:moveTo>
                      <a:pt x="1778" y="761"/>
                    </a:moveTo>
                    <a:cubicBezTo>
                      <a:pt x="1778" y="722"/>
                      <a:pt x="1734" y="682"/>
                      <a:pt x="1674" y="673"/>
                    </a:cubicBezTo>
                    <a:cubicBezTo>
                      <a:pt x="1614" y="663"/>
                      <a:pt x="1559" y="689"/>
                      <a:pt x="1554" y="727"/>
                    </a:cubicBezTo>
                    <a:cubicBezTo>
                      <a:pt x="1548" y="766"/>
                      <a:pt x="1593" y="800"/>
                      <a:pt x="1653" y="810"/>
                    </a:cubicBezTo>
                    <a:cubicBezTo>
                      <a:pt x="1719" y="820"/>
                      <a:pt x="1773" y="794"/>
                      <a:pt x="1778" y="761"/>
                    </a:cubicBezTo>
                    <a:close/>
                    <a:moveTo>
                      <a:pt x="1665" y="912"/>
                    </a:moveTo>
                    <a:cubicBezTo>
                      <a:pt x="1676" y="880"/>
                      <a:pt x="1637" y="841"/>
                      <a:pt x="1583" y="827"/>
                    </a:cubicBezTo>
                    <a:cubicBezTo>
                      <a:pt x="1529" y="813"/>
                      <a:pt x="1476" y="833"/>
                      <a:pt x="1471" y="866"/>
                    </a:cubicBezTo>
                    <a:cubicBezTo>
                      <a:pt x="1460" y="898"/>
                      <a:pt x="1499" y="938"/>
                      <a:pt x="1553" y="951"/>
                    </a:cubicBezTo>
                    <a:cubicBezTo>
                      <a:pt x="1608" y="960"/>
                      <a:pt x="1660" y="945"/>
                      <a:pt x="1665" y="91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24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 rot="5400000" flipH="1">
                <a:off x="535630" y="5711352"/>
                <a:ext cx="942058" cy="501874"/>
              </a:xfrm>
              <a:custGeom>
                <a:avLst/>
                <a:gdLst>
                  <a:gd name="T0" fmla="*/ 1510 w 1859"/>
                  <a:gd name="T1" fmla="*/ 463 h 989"/>
                  <a:gd name="T2" fmla="*/ 1302 w 1859"/>
                  <a:gd name="T3" fmla="*/ 908 h 989"/>
                  <a:gd name="T4" fmla="*/ 454 w 1859"/>
                  <a:gd name="T5" fmla="*/ 885 h 989"/>
                  <a:gd name="T6" fmla="*/ 14 w 1859"/>
                  <a:gd name="T7" fmla="*/ 683 h 989"/>
                  <a:gd name="T8" fmla="*/ 368 w 1859"/>
                  <a:gd name="T9" fmla="*/ 457 h 989"/>
                  <a:gd name="T10" fmla="*/ 1029 w 1859"/>
                  <a:gd name="T11" fmla="*/ 345 h 989"/>
                  <a:gd name="T12" fmla="*/ 1510 w 1859"/>
                  <a:gd name="T13" fmla="*/ 463 h 989"/>
                  <a:gd name="T14" fmla="*/ 1789 w 1859"/>
                  <a:gd name="T15" fmla="*/ 68 h 989"/>
                  <a:gd name="T16" fmla="*/ 1591 w 1859"/>
                  <a:gd name="T17" fmla="*/ 38 h 989"/>
                  <a:gd name="T18" fmla="*/ 1472 w 1859"/>
                  <a:gd name="T19" fmla="*/ 199 h 989"/>
                  <a:gd name="T20" fmla="*/ 1673 w 1859"/>
                  <a:gd name="T21" fmla="*/ 235 h 989"/>
                  <a:gd name="T22" fmla="*/ 1789 w 1859"/>
                  <a:gd name="T23" fmla="*/ 68 h 989"/>
                  <a:gd name="T24" fmla="*/ 1855 w 1859"/>
                  <a:gd name="T25" fmla="*/ 330 h 989"/>
                  <a:gd name="T26" fmla="*/ 1701 w 1859"/>
                  <a:gd name="T27" fmla="*/ 273 h 989"/>
                  <a:gd name="T28" fmla="*/ 1583 w 1859"/>
                  <a:gd name="T29" fmla="*/ 384 h 989"/>
                  <a:gd name="T30" fmla="*/ 1732 w 1859"/>
                  <a:gd name="T31" fmla="*/ 440 h 989"/>
                  <a:gd name="T32" fmla="*/ 1855 w 1859"/>
                  <a:gd name="T33" fmla="*/ 330 h 989"/>
                  <a:gd name="T34" fmla="*/ 1837 w 1859"/>
                  <a:gd name="T35" fmla="*/ 557 h 989"/>
                  <a:gd name="T36" fmla="*/ 1713 w 1859"/>
                  <a:gd name="T37" fmla="*/ 488 h 989"/>
                  <a:gd name="T38" fmla="*/ 1589 w 1859"/>
                  <a:gd name="T39" fmla="*/ 570 h 989"/>
                  <a:gd name="T40" fmla="*/ 1718 w 1859"/>
                  <a:gd name="T41" fmla="*/ 640 h 989"/>
                  <a:gd name="T42" fmla="*/ 1837 w 1859"/>
                  <a:gd name="T43" fmla="*/ 557 h 989"/>
                  <a:gd name="T44" fmla="*/ 1778 w 1859"/>
                  <a:gd name="T45" fmla="*/ 761 h 989"/>
                  <a:gd name="T46" fmla="*/ 1674 w 1859"/>
                  <a:gd name="T47" fmla="*/ 673 h 989"/>
                  <a:gd name="T48" fmla="*/ 1554 w 1859"/>
                  <a:gd name="T49" fmla="*/ 727 h 989"/>
                  <a:gd name="T50" fmla="*/ 1653 w 1859"/>
                  <a:gd name="T51" fmla="*/ 810 h 989"/>
                  <a:gd name="T52" fmla="*/ 1778 w 1859"/>
                  <a:gd name="T53" fmla="*/ 761 h 989"/>
                  <a:gd name="T54" fmla="*/ 1665 w 1859"/>
                  <a:gd name="T55" fmla="*/ 912 h 989"/>
                  <a:gd name="T56" fmla="*/ 1583 w 1859"/>
                  <a:gd name="T57" fmla="*/ 827 h 989"/>
                  <a:gd name="T58" fmla="*/ 1471 w 1859"/>
                  <a:gd name="T59" fmla="*/ 866 h 989"/>
                  <a:gd name="T60" fmla="*/ 1553 w 1859"/>
                  <a:gd name="T61" fmla="*/ 951 h 989"/>
                  <a:gd name="T62" fmla="*/ 1665 w 1859"/>
                  <a:gd name="T63" fmla="*/ 912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59" h="989">
                    <a:moveTo>
                      <a:pt x="1510" y="463"/>
                    </a:moveTo>
                    <a:cubicBezTo>
                      <a:pt x="1532" y="645"/>
                      <a:pt x="1460" y="864"/>
                      <a:pt x="1302" y="908"/>
                    </a:cubicBezTo>
                    <a:cubicBezTo>
                      <a:pt x="993" y="989"/>
                      <a:pt x="866" y="824"/>
                      <a:pt x="454" y="885"/>
                    </a:cubicBezTo>
                    <a:cubicBezTo>
                      <a:pt x="115" y="940"/>
                      <a:pt x="29" y="803"/>
                      <a:pt x="14" y="683"/>
                    </a:cubicBezTo>
                    <a:cubicBezTo>
                      <a:pt x="0" y="558"/>
                      <a:pt x="155" y="419"/>
                      <a:pt x="368" y="457"/>
                    </a:cubicBezTo>
                    <a:cubicBezTo>
                      <a:pt x="646" y="505"/>
                      <a:pt x="860" y="498"/>
                      <a:pt x="1029" y="345"/>
                    </a:cubicBezTo>
                    <a:cubicBezTo>
                      <a:pt x="1225" y="161"/>
                      <a:pt x="1479" y="150"/>
                      <a:pt x="1510" y="463"/>
                    </a:cubicBezTo>
                    <a:close/>
                    <a:moveTo>
                      <a:pt x="1789" y="68"/>
                    </a:moveTo>
                    <a:cubicBezTo>
                      <a:pt x="1769" y="14"/>
                      <a:pt x="1676" y="0"/>
                      <a:pt x="1591" y="38"/>
                    </a:cubicBezTo>
                    <a:cubicBezTo>
                      <a:pt x="1503" y="69"/>
                      <a:pt x="1452" y="145"/>
                      <a:pt x="1472" y="199"/>
                    </a:cubicBezTo>
                    <a:cubicBezTo>
                      <a:pt x="1497" y="253"/>
                      <a:pt x="1585" y="267"/>
                      <a:pt x="1673" y="235"/>
                    </a:cubicBezTo>
                    <a:cubicBezTo>
                      <a:pt x="1758" y="198"/>
                      <a:pt x="1814" y="122"/>
                      <a:pt x="1789" y="68"/>
                    </a:cubicBezTo>
                    <a:close/>
                    <a:moveTo>
                      <a:pt x="1855" y="330"/>
                    </a:moveTo>
                    <a:cubicBezTo>
                      <a:pt x="1845" y="284"/>
                      <a:pt x="1777" y="257"/>
                      <a:pt x="1701" y="273"/>
                    </a:cubicBezTo>
                    <a:cubicBezTo>
                      <a:pt x="1626" y="290"/>
                      <a:pt x="1574" y="338"/>
                      <a:pt x="1583" y="384"/>
                    </a:cubicBezTo>
                    <a:cubicBezTo>
                      <a:pt x="1588" y="430"/>
                      <a:pt x="1656" y="457"/>
                      <a:pt x="1732" y="440"/>
                    </a:cubicBezTo>
                    <a:cubicBezTo>
                      <a:pt x="1807" y="424"/>
                      <a:pt x="1859" y="376"/>
                      <a:pt x="1855" y="330"/>
                    </a:cubicBezTo>
                    <a:close/>
                    <a:moveTo>
                      <a:pt x="1837" y="557"/>
                    </a:moveTo>
                    <a:cubicBezTo>
                      <a:pt x="1838" y="518"/>
                      <a:pt x="1781" y="487"/>
                      <a:pt x="1713" y="488"/>
                    </a:cubicBezTo>
                    <a:cubicBezTo>
                      <a:pt x="1646" y="489"/>
                      <a:pt x="1590" y="525"/>
                      <a:pt x="1589" y="570"/>
                    </a:cubicBezTo>
                    <a:cubicBezTo>
                      <a:pt x="1594" y="610"/>
                      <a:pt x="1651" y="641"/>
                      <a:pt x="1718" y="640"/>
                    </a:cubicBezTo>
                    <a:cubicBezTo>
                      <a:pt x="1785" y="639"/>
                      <a:pt x="1841" y="603"/>
                      <a:pt x="1837" y="557"/>
                    </a:cubicBezTo>
                    <a:close/>
                    <a:moveTo>
                      <a:pt x="1778" y="761"/>
                    </a:moveTo>
                    <a:cubicBezTo>
                      <a:pt x="1778" y="722"/>
                      <a:pt x="1734" y="682"/>
                      <a:pt x="1674" y="673"/>
                    </a:cubicBezTo>
                    <a:cubicBezTo>
                      <a:pt x="1614" y="663"/>
                      <a:pt x="1559" y="689"/>
                      <a:pt x="1554" y="727"/>
                    </a:cubicBezTo>
                    <a:cubicBezTo>
                      <a:pt x="1548" y="766"/>
                      <a:pt x="1593" y="800"/>
                      <a:pt x="1653" y="810"/>
                    </a:cubicBezTo>
                    <a:cubicBezTo>
                      <a:pt x="1719" y="820"/>
                      <a:pt x="1773" y="794"/>
                      <a:pt x="1778" y="761"/>
                    </a:cubicBezTo>
                    <a:close/>
                    <a:moveTo>
                      <a:pt x="1665" y="912"/>
                    </a:moveTo>
                    <a:cubicBezTo>
                      <a:pt x="1676" y="880"/>
                      <a:pt x="1637" y="841"/>
                      <a:pt x="1583" y="827"/>
                    </a:cubicBezTo>
                    <a:cubicBezTo>
                      <a:pt x="1529" y="813"/>
                      <a:pt x="1476" y="833"/>
                      <a:pt x="1471" y="866"/>
                    </a:cubicBezTo>
                    <a:cubicBezTo>
                      <a:pt x="1460" y="898"/>
                      <a:pt x="1499" y="938"/>
                      <a:pt x="1553" y="951"/>
                    </a:cubicBezTo>
                    <a:cubicBezTo>
                      <a:pt x="1608" y="960"/>
                      <a:pt x="1660" y="945"/>
                      <a:pt x="1665" y="91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24"/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201930" y="1062043"/>
            <a:ext cx="8741881" cy="1848876"/>
            <a:chOff x="274638" y="1443956"/>
            <a:chExt cx="11889565" cy="251460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74638" y="1443956"/>
              <a:ext cx="11889565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34464" tIns="107571" rIns="134464" bIns="107571" numCol="1" rtlCol="0" anchor="t" anchorCtr="0" compatLnSpc="1">
              <a:prstTxWarp prst="textNoShape">
                <a:avLst/>
              </a:prstTxWarp>
            </a:bodyPr>
            <a:lstStyle/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endParaRPr lang="en-US" sz="1471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89391" y="1652744"/>
              <a:ext cx="4357247" cy="771951"/>
              <a:chOff x="489391" y="1652744"/>
              <a:chExt cx="4357247" cy="77195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292627" y="1669492"/>
                <a:ext cx="3554011" cy="738455"/>
              </a:xfrm>
              <a:prstGeom prst="rect">
                <a:avLst/>
              </a:prstGeom>
              <a:noFill/>
            </p:spPr>
            <p:txBody>
              <a:bodyPr wrap="square" lIns="134371" tIns="107498" rIns="134371" bIns="107498" rtlCol="0" anchor="ctr">
                <a:spAutoFit/>
              </a:bodyPr>
              <a:lstStyle/>
              <a:p>
                <a:pPr defTabSz="685714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hu-HU" sz="2353" b="1" dirty="0" smtClean="0">
                    <a:ln w="3175">
                      <a:noFill/>
                    </a:ln>
                    <a:gradFill>
                      <a:gsLst>
                        <a:gs pos="1250">
                          <a:schemeClr val="tx2"/>
                        </a:gs>
                        <a:gs pos="100000">
                          <a:schemeClr val="tx2"/>
                        </a:gs>
                      </a:gsLst>
                      <a:lin ang="5400000" scaled="0"/>
                    </a:gradFill>
                    <a:latin typeface="Segoe UI" panose="020B0502040204020203" pitchFamily="34" charset="0"/>
                    <a:cs typeface="Segoe UI" panose="020B0502040204020203" pitchFamily="34" charset="0"/>
                  </a:rPr>
                  <a:t>Rövidtávú cél</a:t>
                </a:r>
                <a:endParaRPr lang="en-US" sz="2353" b="1" dirty="0">
                  <a:ln w="3175">
                    <a:noFill/>
                  </a:ln>
                  <a:gradFill>
                    <a:gsLst>
                      <a:gs pos="1250">
                        <a:schemeClr val="tx2"/>
                      </a:gs>
                      <a:gs pos="100000">
                        <a:schemeClr val="tx2"/>
                      </a:gs>
                    </a:gsLst>
                    <a:lin ang="5400000" scaled="0"/>
                  </a:gra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489391" y="1652744"/>
                <a:ext cx="771950" cy="771951"/>
                <a:chOff x="489391" y="1652744"/>
                <a:chExt cx="771950" cy="771951"/>
              </a:xfrm>
            </p:grpSpPr>
            <p:sp>
              <p:nvSpPr>
                <p:cNvPr id="16" name="Oval 15"/>
                <p:cNvSpPr/>
                <p:nvPr/>
              </p:nvSpPr>
              <p:spPr bwMode="auto">
                <a:xfrm>
                  <a:off x="489391" y="1652744"/>
                  <a:ext cx="771950" cy="771951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AFF0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51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765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50" name="Freeform 13"/>
                <p:cNvSpPr>
                  <a:spLocks noEditPoints="1"/>
                </p:cNvSpPr>
                <p:nvPr/>
              </p:nvSpPr>
              <p:spPr bwMode="auto">
                <a:xfrm>
                  <a:off x="672325" y="1841286"/>
                  <a:ext cx="406083" cy="394866"/>
                </a:xfrm>
                <a:custGeom>
                  <a:avLst/>
                  <a:gdLst>
                    <a:gd name="T0" fmla="*/ 2244 w 2244"/>
                    <a:gd name="T1" fmla="*/ 1122 h 2571"/>
                    <a:gd name="T2" fmla="*/ 1122 w 2244"/>
                    <a:gd name="T3" fmla="*/ 0 h 2571"/>
                    <a:gd name="T4" fmla="*/ 0 w 2244"/>
                    <a:gd name="T5" fmla="*/ 1122 h 2571"/>
                    <a:gd name="T6" fmla="*/ 1122 w 2244"/>
                    <a:gd name="T7" fmla="*/ 2244 h 2571"/>
                    <a:gd name="T8" fmla="*/ 1335 w 2244"/>
                    <a:gd name="T9" fmla="*/ 2223 h 2571"/>
                    <a:gd name="T10" fmla="*/ 1974 w 2244"/>
                    <a:gd name="T11" fmla="*/ 2571 h 2571"/>
                    <a:gd name="T12" fmla="*/ 1813 w 2244"/>
                    <a:gd name="T13" fmla="*/ 2005 h 2571"/>
                    <a:gd name="T14" fmla="*/ 2244 w 2244"/>
                    <a:gd name="T15" fmla="*/ 1122 h 2571"/>
                    <a:gd name="T16" fmla="*/ 1122 w 2244"/>
                    <a:gd name="T17" fmla="*/ 1646 h 2571"/>
                    <a:gd name="T18" fmla="*/ 572 w 2244"/>
                    <a:gd name="T19" fmla="*/ 1646 h 2571"/>
                    <a:gd name="T20" fmla="*/ 572 w 2244"/>
                    <a:gd name="T21" fmla="*/ 1433 h 2571"/>
                    <a:gd name="T22" fmla="*/ 1122 w 2244"/>
                    <a:gd name="T23" fmla="*/ 1433 h 2571"/>
                    <a:gd name="T24" fmla="*/ 1122 w 2244"/>
                    <a:gd name="T25" fmla="*/ 1646 h 2571"/>
                    <a:gd name="T26" fmla="*/ 1122 w 2244"/>
                    <a:gd name="T27" fmla="*/ 1646 h 2571"/>
                    <a:gd name="T28" fmla="*/ 1678 w 2244"/>
                    <a:gd name="T29" fmla="*/ 1257 h 2571"/>
                    <a:gd name="T30" fmla="*/ 572 w 2244"/>
                    <a:gd name="T31" fmla="*/ 1257 h 2571"/>
                    <a:gd name="T32" fmla="*/ 572 w 2244"/>
                    <a:gd name="T33" fmla="*/ 1039 h 2571"/>
                    <a:gd name="T34" fmla="*/ 1678 w 2244"/>
                    <a:gd name="T35" fmla="*/ 1039 h 2571"/>
                    <a:gd name="T36" fmla="*/ 1678 w 2244"/>
                    <a:gd name="T37" fmla="*/ 1257 h 2571"/>
                    <a:gd name="T38" fmla="*/ 1678 w 2244"/>
                    <a:gd name="T39" fmla="*/ 1257 h 2571"/>
                    <a:gd name="T40" fmla="*/ 1678 w 2244"/>
                    <a:gd name="T41" fmla="*/ 872 h 2571"/>
                    <a:gd name="T42" fmla="*/ 572 w 2244"/>
                    <a:gd name="T43" fmla="*/ 872 h 2571"/>
                    <a:gd name="T44" fmla="*/ 572 w 2244"/>
                    <a:gd name="T45" fmla="*/ 654 h 2571"/>
                    <a:gd name="T46" fmla="*/ 1678 w 2244"/>
                    <a:gd name="T47" fmla="*/ 654 h 2571"/>
                    <a:gd name="T48" fmla="*/ 1678 w 2244"/>
                    <a:gd name="T49" fmla="*/ 872 h 2571"/>
                    <a:gd name="T50" fmla="*/ 1678 w 2244"/>
                    <a:gd name="T51" fmla="*/ 872 h 2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244" h="2571">
                      <a:moveTo>
                        <a:pt x="2244" y="1122"/>
                      </a:moveTo>
                      <a:cubicBezTo>
                        <a:pt x="2244" y="503"/>
                        <a:pt x="1740" y="0"/>
                        <a:pt x="1122" y="0"/>
                      </a:cubicBezTo>
                      <a:cubicBezTo>
                        <a:pt x="504" y="0"/>
                        <a:pt x="0" y="503"/>
                        <a:pt x="0" y="1122"/>
                      </a:cubicBezTo>
                      <a:cubicBezTo>
                        <a:pt x="0" y="1740"/>
                        <a:pt x="504" y="2244"/>
                        <a:pt x="1122" y="2244"/>
                      </a:cubicBezTo>
                      <a:cubicBezTo>
                        <a:pt x="1195" y="2244"/>
                        <a:pt x="1268" y="2233"/>
                        <a:pt x="1335" y="2223"/>
                      </a:cubicBezTo>
                      <a:cubicBezTo>
                        <a:pt x="1974" y="2571"/>
                        <a:pt x="1974" y="2571"/>
                        <a:pt x="1974" y="2571"/>
                      </a:cubicBezTo>
                      <a:cubicBezTo>
                        <a:pt x="1813" y="2005"/>
                        <a:pt x="1813" y="2005"/>
                        <a:pt x="1813" y="2005"/>
                      </a:cubicBezTo>
                      <a:cubicBezTo>
                        <a:pt x="2073" y="1797"/>
                        <a:pt x="2244" y="1480"/>
                        <a:pt x="2244" y="1122"/>
                      </a:cubicBezTo>
                      <a:close/>
                      <a:moveTo>
                        <a:pt x="1122" y="1646"/>
                      </a:moveTo>
                      <a:cubicBezTo>
                        <a:pt x="572" y="1646"/>
                        <a:pt x="572" y="1646"/>
                        <a:pt x="572" y="1646"/>
                      </a:cubicBezTo>
                      <a:cubicBezTo>
                        <a:pt x="572" y="1433"/>
                        <a:pt x="572" y="1433"/>
                        <a:pt x="572" y="1433"/>
                      </a:cubicBezTo>
                      <a:cubicBezTo>
                        <a:pt x="1122" y="1433"/>
                        <a:pt x="1122" y="1433"/>
                        <a:pt x="1122" y="1433"/>
                      </a:cubicBezTo>
                      <a:cubicBezTo>
                        <a:pt x="1122" y="1646"/>
                        <a:pt x="1122" y="1646"/>
                        <a:pt x="1122" y="1646"/>
                      </a:cubicBezTo>
                      <a:cubicBezTo>
                        <a:pt x="1122" y="1646"/>
                        <a:pt x="1122" y="1646"/>
                        <a:pt x="1122" y="1646"/>
                      </a:cubicBezTo>
                      <a:close/>
                      <a:moveTo>
                        <a:pt x="1678" y="1257"/>
                      </a:moveTo>
                      <a:cubicBezTo>
                        <a:pt x="572" y="1257"/>
                        <a:pt x="572" y="1257"/>
                        <a:pt x="572" y="1257"/>
                      </a:cubicBezTo>
                      <a:cubicBezTo>
                        <a:pt x="572" y="1039"/>
                        <a:pt x="572" y="1039"/>
                        <a:pt x="572" y="1039"/>
                      </a:cubicBezTo>
                      <a:cubicBezTo>
                        <a:pt x="1678" y="1039"/>
                        <a:pt x="1678" y="1039"/>
                        <a:pt x="1678" y="1039"/>
                      </a:cubicBezTo>
                      <a:cubicBezTo>
                        <a:pt x="1678" y="1257"/>
                        <a:pt x="1678" y="1257"/>
                        <a:pt x="1678" y="1257"/>
                      </a:cubicBezTo>
                      <a:cubicBezTo>
                        <a:pt x="1678" y="1257"/>
                        <a:pt x="1678" y="1257"/>
                        <a:pt x="1678" y="1257"/>
                      </a:cubicBezTo>
                      <a:close/>
                      <a:moveTo>
                        <a:pt x="1678" y="872"/>
                      </a:moveTo>
                      <a:cubicBezTo>
                        <a:pt x="572" y="872"/>
                        <a:pt x="572" y="872"/>
                        <a:pt x="572" y="872"/>
                      </a:cubicBezTo>
                      <a:cubicBezTo>
                        <a:pt x="572" y="654"/>
                        <a:pt x="572" y="654"/>
                        <a:pt x="572" y="654"/>
                      </a:cubicBezTo>
                      <a:cubicBezTo>
                        <a:pt x="1678" y="654"/>
                        <a:pt x="1678" y="654"/>
                        <a:pt x="1678" y="654"/>
                      </a:cubicBezTo>
                      <a:cubicBezTo>
                        <a:pt x="1678" y="872"/>
                        <a:pt x="1678" y="872"/>
                        <a:pt x="1678" y="872"/>
                      </a:cubicBezTo>
                      <a:cubicBezTo>
                        <a:pt x="1678" y="872"/>
                        <a:pt x="1678" y="872"/>
                        <a:pt x="1678" y="872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67232" tIns="33616" rIns="67232" bIns="3361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24"/>
                </a:p>
              </p:txBody>
            </p:sp>
          </p:grpSp>
        </p:grpSp>
        <p:sp>
          <p:nvSpPr>
            <p:cNvPr id="10" name="Rectangle 9"/>
            <p:cNvSpPr/>
            <p:nvPr/>
          </p:nvSpPr>
          <p:spPr bwMode="auto">
            <a:xfrm>
              <a:off x="1304541" y="2243371"/>
              <a:ext cx="10674733" cy="122010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34464" tIns="107571" rIns="134464" bIns="107571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324" b="1" dirty="0" smtClean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Meglévő </a:t>
              </a:r>
              <a:r>
                <a:rPr lang="hu-HU" sz="1324" b="1" dirty="0" err="1" smtClean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Skype</a:t>
              </a:r>
              <a:r>
                <a:rPr lang="hu-HU" sz="1324" b="1" dirty="0" smtClean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 </a:t>
              </a:r>
              <a:r>
                <a:rPr lang="hu-HU" sz="1324" b="1" dirty="0" err="1" smtClean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for</a:t>
              </a:r>
              <a:r>
                <a:rPr lang="hu-HU" sz="1324" b="1" dirty="0" smtClean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 Business </a:t>
              </a:r>
              <a:r>
                <a:rPr lang="hu-HU" sz="1324" b="1" dirty="0" err="1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seatek</a:t>
              </a:r>
              <a:r>
                <a:rPr lang="hu-HU" sz="1324" b="1" dirty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 aktiválása és bevezetése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324" b="1" dirty="0" smtClean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PSTN </a:t>
              </a:r>
              <a:r>
                <a:rPr lang="hu-HU" sz="1324" b="1" dirty="0" err="1" smtClean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Connectivity</a:t>
              </a:r>
              <a:endParaRPr lang="hu-HU" sz="1324" b="1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324" b="1" dirty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Light"/>
                </a:rPr>
                <a:t>Oktatás</a:t>
              </a:r>
            </a:p>
            <a:p>
              <a:endParaRPr lang="hu-HU" sz="1324" b="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/>
              </a:endParaRPr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50" y="2005767"/>
            <a:ext cx="395276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2079E-6 L -0.06931 -1.42079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06927 -3.7037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67744" y="51470"/>
            <a:ext cx="4248472" cy="59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35" dirty="0">
                <a:latin typeface="+mj-lt"/>
                <a:ea typeface="+mj-ea"/>
                <a:cs typeface="+mj-cs"/>
              </a:rPr>
              <a:t>Köszönöm a figyelmet!</a:t>
            </a:r>
            <a:endParaRPr lang="hu-HU" sz="3235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7474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223</Words>
  <Application>Microsoft Office PowerPoint</Application>
  <PresentationFormat>Diavetítés a képernyőre (16:9 oldalarány)</PresentationFormat>
  <Paragraphs>50</Paragraphs>
  <Slides>5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2" baseType="lpstr">
      <vt:lpstr>Calibri</vt:lpstr>
      <vt:lpstr>Wingdings</vt:lpstr>
      <vt:lpstr>Arial</vt:lpstr>
      <vt:lpstr>Segoe UI</vt:lpstr>
      <vt:lpstr>Segoe UI Light</vt:lpstr>
      <vt:lpstr>TeXGyreAdventor</vt:lpstr>
      <vt:lpstr>Office Theme</vt:lpstr>
      <vt:lpstr>PowerPoint bemutató</vt:lpstr>
      <vt:lpstr>Ökoszisztéma</vt:lpstr>
      <vt:lpstr>Az ECM mint rendszer integrátor</vt:lpstr>
      <vt:lpstr>Céljaink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</dc:creator>
  <cp:lastModifiedBy>Puskás Zsófia Rozália</cp:lastModifiedBy>
  <cp:revision>21</cp:revision>
  <dcterms:created xsi:type="dcterms:W3CDTF">2017-09-12T07:39:39Z</dcterms:created>
  <dcterms:modified xsi:type="dcterms:W3CDTF">2017-09-22T12:10:30Z</dcterms:modified>
</cp:coreProperties>
</file>